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9"/>
  </p:notesMasterIdLst>
  <p:sldIdLst>
    <p:sldId id="256" r:id="rId2"/>
    <p:sldId id="259" r:id="rId3"/>
    <p:sldId id="262" r:id="rId4"/>
    <p:sldId id="258" r:id="rId5"/>
    <p:sldId id="263" r:id="rId6"/>
    <p:sldId id="264" r:id="rId7"/>
    <p:sldId id="268" r:id="rId8"/>
    <p:sldId id="269" r:id="rId9"/>
    <p:sldId id="261" r:id="rId10"/>
    <p:sldId id="270" r:id="rId11"/>
    <p:sldId id="271" r:id="rId12"/>
    <p:sldId id="272" r:id="rId13"/>
    <p:sldId id="265" r:id="rId14"/>
    <p:sldId id="274" r:id="rId15"/>
    <p:sldId id="273" r:id="rId16"/>
    <p:sldId id="278" r:id="rId17"/>
    <p:sldId id="276" r:id="rId18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">
          <p15:clr>
            <a:srgbClr val="A4A3A4"/>
          </p15:clr>
        </p15:guide>
        <p15:guide id="2" orient="horz" pos="3165">
          <p15:clr>
            <a:srgbClr val="A4A3A4"/>
          </p15:clr>
        </p15:guide>
        <p15:guide id="3">
          <p15:clr>
            <a:srgbClr val="A4A3A4"/>
          </p15:clr>
        </p15:guide>
        <p15:guide id="4" orient="horz" pos="3812">
          <p15:clr>
            <a:srgbClr val="A4A3A4"/>
          </p15:clr>
        </p15:guide>
        <p15:guide id="5" pos="278">
          <p15:clr>
            <a:srgbClr val="A4A3A4"/>
          </p15:clr>
        </p15:guide>
        <p15:guide id="6" orient="horz" pos="2073">
          <p15:clr>
            <a:srgbClr val="A4A3A4"/>
          </p15:clr>
        </p15:guide>
        <p15:guide id="7" pos="4212">
          <p15:clr>
            <a:srgbClr val="A4A3A4"/>
          </p15:clr>
        </p15:guide>
        <p15:guide id="8" pos="333">
          <p15:clr>
            <a:srgbClr val="A4A3A4"/>
          </p15:clr>
        </p15:guide>
        <p15:guide id="9" pos="4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0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6AC32-8152-4E58-B74B-38D4E7A04988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</dgm:pt>
    <dgm:pt modelId="{9C06BE98-19DC-40E3-A352-7A7EAE55734D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77255690-BBB7-44FD-AE76-4E38A18FEE0E}" type="parTrans" cxnId="{D2C10D15-B402-4263-91F2-AC2404912DF7}">
      <dgm:prSet/>
      <dgm:spPr/>
      <dgm:t>
        <a:bodyPr/>
        <a:lstStyle/>
        <a:p>
          <a:endParaRPr lang="en-GB"/>
        </a:p>
      </dgm:t>
    </dgm:pt>
    <dgm:pt modelId="{A2B49674-9081-4BA5-BB48-5198C82EBB42}" type="sibTrans" cxnId="{D2C10D15-B402-4263-91F2-AC2404912DF7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GB"/>
        </a:p>
      </dgm:t>
    </dgm:pt>
    <dgm:pt modelId="{85AE5E03-AD8D-4284-B5A2-66A91FE480E9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DD7D6C7-7528-4206-8305-2EE5B02C4D05}" type="parTrans" cxnId="{769E2BBB-B4C1-4DC3-8923-0ADD55AE4AFC}">
      <dgm:prSet/>
      <dgm:spPr/>
      <dgm:t>
        <a:bodyPr/>
        <a:lstStyle/>
        <a:p>
          <a:endParaRPr lang="en-GB"/>
        </a:p>
      </dgm:t>
    </dgm:pt>
    <dgm:pt modelId="{DA62D1D7-278A-4ECE-A074-5925AB97CEB6}" type="sibTrans" cxnId="{769E2BBB-B4C1-4DC3-8923-0ADD55AE4AFC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GB"/>
        </a:p>
      </dgm:t>
    </dgm:pt>
    <dgm:pt modelId="{EE4D7754-1BF0-43AE-B5A3-8CA023001537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7702BA8-8820-4BE8-8299-F959D850F43C}" type="parTrans" cxnId="{02B1DFAD-64E3-460C-9A2E-024DEDC61ECD}">
      <dgm:prSet/>
      <dgm:spPr/>
      <dgm:t>
        <a:bodyPr/>
        <a:lstStyle/>
        <a:p>
          <a:endParaRPr lang="en-GB"/>
        </a:p>
      </dgm:t>
    </dgm:pt>
    <dgm:pt modelId="{7BD8E5A6-FBC7-4257-B921-BD7B20F9BD91}" type="sibTrans" cxnId="{02B1DFAD-64E3-460C-9A2E-024DEDC61EC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GB"/>
        </a:p>
      </dgm:t>
    </dgm:pt>
    <dgm:pt modelId="{D060053B-51E7-4AA7-886A-5BF82C4AF8CC}" type="pres">
      <dgm:prSet presAssocID="{5986AC32-8152-4E58-B74B-38D4E7A04988}" presName="Name0" presStyleCnt="0">
        <dgm:presLayoutVars>
          <dgm:chMax val="5"/>
          <dgm:dir/>
        </dgm:presLayoutVars>
      </dgm:prSet>
      <dgm:spPr/>
    </dgm:pt>
    <dgm:pt modelId="{8FACF56B-272E-42A8-9B94-F8C545FFFC0C}" type="pres">
      <dgm:prSet presAssocID="{5986AC32-8152-4E58-B74B-38D4E7A04988}" presName="picts" presStyleCnt="0"/>
      <dgm:spPr/>
    </dgm:pt>
    <dgm:pt modelId="{88DE0068-7897-451E-A8C8-96767C3ED37D}" type="pres">
      <dgm:prSet presAssocID="{5986AC32-8152-4E58-B74B-38D4E7A04988}" presName="space1" presStyleCnt="0"/>
      <dgm:spPr/>
    </dgm:pt>
    <dgm:pt modelId="{BAF9C733-4D87-4630-809B-B9156A6F4B11}" type="pres">
      <dgm:prSet presAssocID="{5986AC32-8152-4E58-B74B-38D4E7A04988}" presName="space2" presStyleCnt="0"/>
      <dgm:spPr/>
    </dgm:pt>
    <dgm:pt modelId="{89921C4C-3481-4D56-9F0E-E58809F7105F}" type="pres">
      <dgm:prSet presAssocID="{A2B49674-9081-4BA5-BB48-5198C82EBB42}" presName="pictA1" presStyleCnt="0"/>
      <dgm:spPr/>
    </dgm:pt>
    <dgm:pt modelId="{28486002-A1C4-4D0A-B57A-FBA4898CE906}" type="pres">
      <dgm:prSet presAssocID="{A2B49674-9081-4BA5-BB48-5198C82EBB42}" presName="imageRepeatNode" presStyleLbl="alignNode1" presStyleIdx="0" presStyleCnt="5"/>
      <dgm:spPr/>
      <dgm:t>
        <a:bodyPr/>
        <a:lstStyle/>
        <a:p>
          <a:endParaRPr lang="en-GB"/>
        </a:p>
      </dgm:t>
    </dgm:pt>
    <dgm:pt modelId="{4122D3D3-294F-44E3-9B62-9B1AC123C0D5}" type="pres">
      <dgm:prSet presAssocID="{A2B49674-9081-4BA5-BB48-5198C82EBB42}" presName="oneDotPict" presStyleCnt="0"/>
      <dgm:spPr/>
    </dgm:pt>
    <dgm:pt modelId="{35933352-8DB8-42B1-A697-4A4298518AAD}" type="pres">
      <dgm:prSet presAssocID="{A2B49674-9081-4BA5-BB48-5198C82EBB42}" presName="dotPict_11" presStyleLbl="solidFgAcc1" presStyleIdx="0" presStyleCnt="12"/>
      <dgm:spPr>
        <a:noFill/>
        <a:ln>
          <a:noFill/>
        </a:ln>
      </dgm:spPr>
    </dgm:pt>
    <dgm:pt modelId="{015640BE-BA89-4A47-905A-223712FD2016}" type="pres">
      <dgm:prSet presAssocID="{7BD8E5A6-FBC7-4257-B921-BD7B20F9BD91}" presName="pictA2" presStyleCnt="0"/>
      <dgm:spPr/>
    </dgm:pt>
    <dgm:pt modelId="{E1F91478-14BF-4B81-9A82-C03E9812BF85}" type="pres">
      <dgm:prSet presAssocID="{7BD8E5A6-FBC7-4257-B921-BD7B20F9BD91}" presName="imageRepeatNode" presStyleLbl="alignNode1" presStyleIdx="1" presStyleCnt="5"/>
      <dgm:spPr/>
      <dgm:t>
        <a:bodyPr/>
        <a:lstStyle/>
        <a:p>
          <a:endParaRPr lang="en-GB"/>
        </a:p>
      </dgm:t>
    </dgm:pt>
    <dgm:pt modelId="{A8613CAD-00B3-44FA-A759-634B68E99B23}" type="pres">
      <dgm:prSet presAssocID="{7BD8E5A6-FBC7-4257-B921-BD7B20F9BD91}" presName="twoDotsPict" presStyleCnt="0"/>
      <dgm:spPr/>
    </dgm:pt>
    <dgm:pt modelId="{1F52B80C-6799-48BB-94A4-2673E0D30B69}" type="pres">
      <dgm:prSet presAssocID="{7BD8E5A6-FBC7-4257-B921-BD7B20F9BD91}" presName="dotPict_21" presStyleLbl="solidFgAcc1" presStyleIdx="1" presStyleCnt="12"/>
      <dgm:spPr>
        <a:noFill/>
        <a:ln>
          <a:noFill/>
        </a:ln>
      </dgm:spPr>
    </dgm:pt>
    <dgm:pt modelId="{DFFAEDB6-F904-4A2E-B8B2-73BF7F35973D}" type="pres">
      <dgm:prSet presAssocID="{7BD8E5A6-FBC7-4257-B921-BD7B20F9BD91}" presName="dotPict_22" presStyleLbl="solidFgAcc1" presStyleIdx="2" presStyleCnt="12"/>
      <dgm:spPr>
        <a:noFill/>
        <a:ln>
          <a:noFill/>
        </a:ln>
      </dgm:spPr>
    </dgm:pt>
    <dgm:pt modelId="{E14E4172-A1D0-4822-8A2A-6C3520ADBF73}" type="pres">
      <dgm:prSet presAssocID="{DA62D1D7-278A-4ECE-A074-5925AB97CEB6}" presName="pictA3" presStyleCnt="0"/>
      <dgm:spPr/>
    </dgm:pt>
    <dgm:pt modelId="{82CD5832-167E-4CDE-BDBF-4A5FACD0DC11}" type="pres">
      <dgm:prSet presAssocID="{DA62D1D7-278A-4ECE-A074-5925AB97CEB6}" presName="imageRepeatNode" presStyleLbl="alignNode1" presStyleIdx="2" presStyleCnt="5"/>
      <dgm:spPr/>
      <dgm:t>
        <a:bodyPr/>
        <a:lstStyle/>
        <a:p>
          <a:endParaRPr lang="en-GB"/>
        </a:p>
      </dgm:t>
    </dgm:pt>
    <dgm:pt modelId="{3C874342-AABC-441A-8FC9-2581F1E3FE77}" type="pres">
      <dgm:prSet presAssocID="{DA62D1D7-278A-4ECE-A074-5925AB97CEB6}" presName="threeDotsPict" presStyleCnt="0"/>
      <dgm:spPr/>
    </dgm:pt>
    <dgm:pt modelId="{E27A05E3-4CD8-46C1-91A6-49B84D92F535}" type="pres">
      <dgm:prSet presAssocID="{DA62D1D7-278A-4ECE-A074-5925AB97CEB6}" presName="dotPict_31" presStyleLbl="solidFgAcc1" presStyleIdx="3" presStyleCnt="12"/>
      <dgm:spPr>
        <a:noFill/>
        <a:ln>
          <a:noFill/>
        </a:ln>
      </dgm:spPr>
    </dgm:pt>
    <dgm:pt modelId="{68E333BB-ABF9-4154-9559-4B7D16D7C57B}" type="pres">
      <dgm:prSet presAssocID="{DA62D1D7-278A-4ECE-A074-5925AB97CEB6}" presName="dotPict_32" presStyleLbl="solidFgAcc1" presStyleIdx="4" presStyleCnt="12"/>
      <dgm:spPr>
        <a:noFill/>
        <a:ln>
          <a:noFill/>
        </a:ln>
      </dgm:spPr>
    </dgm:pt>
    <dgm:pt modelId="{B1B7A8A3-7D72-44ED-820F-3D8C45FD8E52}" type="pres">
      <dgm:prSet presAssocID="{DA62D1D7-278A-4ECE-A074-5925AB97CEB6}" presName="dotPict_33" presStyleLbl="solidFgAcc1" presStyleIdx="5" presStyleCnt="12"/>
      <dgm:spPr>
        <a:noFill/>
        <a:ln>
          <a:noFill/>
        </a:ln>
      </dgm:spPr>
    </dgm:pt>
    <dgm:pt modelId="{421B5B9B-A0D8-4D37-9D82-D6B55295E9DE}" type="pres">
      <dgm:prSet presAssocID="{5986AC32-8152-4E58-B74B-38D4E7A04988}" presName="pictB4" presStyleLbl="alignNode1" presStyleIdx="3" presStyleCnt="5"/>
      <dgm:spPr/>
    </dgm:pt>
    <dgm:pt modelId="{EAF68E2F-EF43-4F0E-88D5-F1AC1713561D}" type="pres">
      <dgm:prSet presAssocID="{5986AC32-8152-4E58-B74B-38D4E7A04988}" presName="pictB5" presStyleLbl="alignNode1" presStyleIdx="4" presStyleCnt="5"/>
      <dgm:spPr/>
    </dgm:pt>
    <dgm:pt modelId="{3A2BEA11-0973-4D65-BB34-B199DFAAB388}" type="pres">
      <dgm:prSet presAssocID="{5986AC32-8152-4E58-B74B-38D4E7A04988}" presName="txLine" presStyleCnt="0"/>
      <dgm:spPr/>
    </dgm:pt>
    <dgm:pt modelId="{90FB04AD-6B63-4DF4-84A7-71EFA83C99B9}" type="pres">
      <dgm:prSet presAssocID="{9C06BE98-19DC-40E3-A352-7A7EAE55734D}" presName="oneDotTx" presStyleCnt="0"/>
      <dgm:spPr/>
    </dgm:pt>
    <dgm:pt modelId="{E3AEAA3B-A3D6-4A3E-A548-1E53B21AD1F0}" type="pres">
      <dgm:prSet presAssocID="{9C06BE98-19DC-40E3-A352-7A7EAE55734D}" presName="dotTx_11" presStyleLbl="solidFgAcc1" presStyleIdx="6" presStyleCnt="12"/>
      <dgm:spPr>
        <a:noFill/>
        <a:ln>
          <a:noFill/>
        </a:ln>
      </dgm:spPr>
    </dgm:pt>
    <dgm:pt modelId="{87504A2B-1F05-4026-9BCB-808E6CB64CF6}" type="pres">
      <dgm:prSet presAssocID="{9C06BE98-19DC-40E3-A352-7A7EAE55734D}" presName="Name37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45E44B-2A2E-4228-9347-A3CD2E83282E}" type="pres">
      <dgm:prSet presAssocID="{EE4D7754-1BF0-43AE-B5A3-8CA023001537}" presName="twoDotsTx" presStyleCnt="0"/>
      <dgm:spPr/>
    </dgm:pt>
    <dgm:pt modelId="{4581136B-B75D-4469-A621-7B1E69509DC7}" type="pres">
      <dgm:prSet presAssocID="{EE4D7754-1BF0-43AE-B5A3-8CA023001537}" presName="dotTx_21" presStyleLbl="solidFgAcc1" presStyleIdx="7" presStyleCnt="12"/>
      <dgm:spPr>
        <a:noFill/>
        <a:ln>
          <a:noFill/>
        </a:ln>
      </dgm:spPr>
    </dgm:pt>
    <dgm:pt modelId="{1F54BBFE-C652-4739-AEEC-080BD0EE3BBA}" type="pres">
      <dgm:prSet presAssocID="{EE4D7754-1BF0-43AE-B5A3-8CA023001537}" presName="dotTx_22" presStyleLbl="solidFgAcc1" presStyleIdx="8" presStyleCnt="12"/>
      <dgm:spPr>
        <a:noFill/>
        <a:ln>
          <a:noFill/>
        </a:ln>
      </dgm:spPr>
    </dgm:pt>
    <dgm:pt modelId="{058EBD1A-2AC7-48D1-BBC5-7A30F2715CFA}" type="pres">
      <dgm:prSet presAssocID="{EE4D7754-1BF0-43AE-B5A3-8CA023001537}" presName="Name39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2AED4A-F5E7-4D66-910E-539D491C0494}" type="pres">
      <dgm:prSet presAssocID="{85AE5E03-AD8D-4284-B5A2-66A91FE480E9}" presName="threeDotsTx" presStyleCnt="0"/>
      <dgm:spPr/>
    </dgm:pt>
    <dgm:pt modelId="{5BB0D5A3-2AE7-4C2A-8A0B-7144F49A0CE4}" type="pres">
      <dgm:prSet presAssocID="{85AE5E03-AD8D-4284-B5A2-66A91FE480E9}" presName="dotTx_31" presStyleLbl="solidFgAcc1" presStyleIdx="9" presStyleCnt="12"/>
      <dgm:spPr>
        <a:noFill/>
        <a:ln>
          <a:noFill/>
        </a:ln>
      </dgm:spPr>
    </dgm:pt>
    <dgm:pt modelId="{7675A16B-387F-4499-8406-77D44FFA7BA4}" type="pres">
      <dgm:prSet presAssocID="{85AE5E03-AD8D-4284-B5A2-66A91FE480E9}" presName="dotTx_32" presStyleLbl="solidFgAcc1" presStyleIdx="10" presStyleCnt="12"/>
      <dgm:spPr>
        <a:noFill/>
        <a:ln>
          <a:noFill/>
        </a:ln>
      </dgm:spPr>
    </dgm:pt>
    <dgm:pt modelId="{C140B68C-DE93-429E-92D9-914A8E72418E}" type="pres">
      <dgm:prSet presAssocID="{85AE5E03-AD8D-4284-B5A2-66A91FE480E9}" presName="dotTx_33" presStyleLbl="solidFgAcc1" presStyleIdx="11" presStyleCnt="12"/>
      <dgm:spPr>
        <a:noFill/>
        <a:ln>
          <a:noFill/>
        </a:ln>
      </dgm:spPr>
    </dgm:pt>
    <dgm:pt modelId="{42878428-A678-4501-8CAE-18CA182A5041}" type="pres">
      <dgm:prSet presAssocID="{85AE5E03-AD8D-4284-B5A2-66A91FE480E9}" presName="Name41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9E2BBB-B4C1-4DC3-8923-0ADD55AE4AFC}" srcId="{5986AC32-8152-4E58-B74B-38D4E7A04988}" destId="{85AE5E03-AD8D-4284-B5A2-66A91FE480E9}" srcOrd="2" destOrd="0" parTransId="{EDD7D6C7-7528-4206-8305-2EE5B02C4D05}" sibTransId="{DA62D1D7-278A-4ECE-A074-5925AB97CEB6}"/>
    <dgm:cxn modelId="{CB326EEF-7A85-4C48-9E67-EE1117C551B0}" type="presOf" srcId="{5986AC32-8152-4E58-B74B-38D4E7A04988}" destId="{D060053B-51E7-4AA7-886A-5BF82C4AF8CC}" srcOrd="0" destOrd="0" presId="urn:microsoft.com/office/officeart/2009/3/layout/SpiralPicture"/>
    <dgm:cxn modelId="{D48DDB03-1DD0-4759-9C3F-22A32403322F}" type="presOf" srcId="{A2B49674-9081-4BA5-BB48-5198C82EBB42}" destId="{28486002-A1C4-4D0A-B57A-FBA4898CE906}" srcOrd="0" destOrd="0" presId="urn:microsoft.com/office/officeart/2009/3/layout/SpiralPicture"/>
    <dgm:cxn modelId="{EE747A4A-F8CC-474E-8A00-0DE91774B92A}" type="presOf" srcId="{DA62D1D7-278A-4ECE-A074-5925AB97CEB6}" destId="{82CD5832-167E-4CDE-BDBF-4A5FACD0DC11}" srcOrd="0" destOrd="0" presId="urn:microsoft.com/office/officeart/2009/3/layout/SpiralPicture"/>
    <dgm:cxn modelId="{B61045B7-C52E-4C4C-8AD5-416915AD7945}" type="presOf" srcId="{9C06BE98-19DC-40E3-A352-7A7EAE55734D}" destId="{87504A2B-1F05-4026-9BCB-808E6CB64CF6}" srcOrd="0" destOrd="0" presId="urn:microsoft.com/office/officeart/2009/3/layout/SpiralPicture"/>
    <dgm:cxn modelId="{02B1DFAD-64E3-460C-9A2E-024DEDC61ECD}" srcId="{5986AC32-8152-4E58-B74B-38D4E7A04988}" destId="{EE4D7754-1BF0-43AE-B5A3-8CA023001537}" srcOrd="1" destOrd="0" parTransId="{67702BA8-8820-4BE8-8299-F959D850F43C}" sibTransId="{7BD8E5A6-FBC7-4257-B921-BD7B20F9BD91}"/>
    <dgm:cxn modelId="{292F97D9-2D3D-4DC9-9451-F548C5A1C216}" type="presOf" srcId="{EE4D7754-1BF0-43AE-B5A3-8CA023001537}" destId="{058EBD1A-2AC7-48D1-BBC5-7A30F2715CFA}" srcOrd="0" destOrd="0" presId="urn:microsoft.com/office/officeart/2009/3/layout/SpiralPicture"/>
    <dgm:cxn modelId="{D2C10D15-B402-4263-91F2-AC2404912DF7}" srcId="{5986AC32-8152-4E58-B74B-38D4E7A04988}" destId="{9C06BE98-19DC-40E3-A352-7A7EAE55734D}" srcOrd="0" destOrd="0" parTransId="{77255690-BBB7-44FD-AE76-4E38A18FEE0E}" sibTransId="{A2B49674-9081-4BA5-BB48-5198C82EBB42}"/>
    <dgm:cxn modelId="{E75BE706-0C90-4F3B-B397-313C8021BC86}" type="presOf" srcId="{7BD8E5A6-FBC7-4257-B921-BD7B20F9BD91}" destId="{E1F91478-14BF-4B81-9A82-C03E9812BF85}" srcOrd="0" destOrd="0" presId="urn:microsoft.com/office/officeart/2009/3/layout/SpiralPicture"/>
    <dgm:cxn modelId="{897BF0B2-80DD-4266-A71A-2CEF123B6FE8}" type="presOf" srcId="{85AE5E03-AD8D-4284-B5A2-66A91FE480E9}" destId="{42878428-A678-4501-8CAE-18CA182A5041}" srcOrd="0" destOrd="0" presId="urn:microsoft.com/office/officeart/2009/3/layout/SpiralPicture"/>
    <dgm:cxn modelId="{DC405C11-1695-4B97-BE83-8FF428DE69F1}" type="presParOf" srcId="{D060053B-51E7-4AA7-886A-5BF82C4AF8CC}" destId="{8FACF56B-272E-42A8-9B94-F8C545FFFC0C}" srcOrd="0" destOrd="0" presId="urn:microsoft.com/office/officeart/2009/3/layout/SpiralPicture"/>
    <dgm:cxn modelId="{66E8C491-5D4E-4E0F-8E84-80B28D2EB67A}" type="presParOf" srcId="{8FACF56B-272E-42A8-9B94-F8C545FFFC0C}" destId="{88DE0068-7897-451E-A8C8-96767C3ED37D}" srcOrd="0" destOrd="0" presId="urn:microsoft.com/office/officeart/2009/3/layout/SpiralPicture"/>
    <dgm:cxn modelId="{EA0ED1B9-29B1-4493-91CE-0B38B11C4213}" type="presParOf" srcId="{8FACF56B-272E-42A8-9B94-F8C545FFFC0C}" destId="{BAF9C733-4D87-4630-809B-B9156A6F4B11}" srcOrd="1" destOrd="0" presId="urn:microsoft.com/office/officeart/2009/3/layout/SpiralPicture"/>
    <dgm:cxn modelId="{551393C8-7280-494E-A6F2-B34CDB0774C6}" type="presParOf" srcId="{8FACF56B-272E-42A8-9B94-F8C545FFFC0C}" destId="{89921C4C-3481-4D56-9F0E-E58809F7105F}" srcOrd="2" destOrd="0" presId="urn:microsoft.com/office/officeart/2009/3/layout/SpiralPicture"/>
    <dgm:cxn modelId="{43A11DE6-EB49-4C6E-B0BA-E3802CBC926D}" type="presParOf" srcId="{89921C4C-3481-4D56-9F0E-E58809F7105F}" destId="{28486002-A1C4-4D0A-B57A-FBA4898CE906}" srcOrd="0" destOrd="0" presId="urn:microsoft.com/office/officeart/2009/3/layout/SpiralPicture"/>
    <dgm:cxn modelId="{1A63988F-CB63-410A-B572-03D71070A5B5}" type="presParOf" srcId="{8FACF56B-272E-42A8-9B94-F8C545FFFC0C}" destId="{4122D3D3-294F-44E3-9B62-9B1AC123C0D5}" srcOrd="3" destOrd="0" presId="urn:microsoft.com/office/officeart/2009/3/layout/SpiralPicture"/>
    <dgm:cxn modelId="{8C6CDC96-7B05-497B-BCA9-0A4C488CB69F}" type="presParOf" srcId="{4122D3D3-294F-44E3-9B62-9B1AC123C0D5}" destId="{35933352-8DB8-42B1-A697-4A4298518AAD}" srcOrd="0" destOrd="0" presId="urn:microsoft.com/office/officeart/2009/3/layout/SpiralPicture"/>
    <dgm:cxn modelId="{9608E19F-0126-4D4C-8FCC-467932389F0E}" type="presParOf" srcId="{8FACF56B-272E-42A8-9B94-F8C545FFFC0C}" destId="{015640BE-BA89-4A47-905A-223712FD2016}" srcOrd="4" destOrd="0" presId="urn:microsoft.com/office/officeart/2009/3/layout/SpiralPicture"/>
    <dgm:cxn modelId="{C3DBCE6C-0BD1-4D1C-BD3A-1EC2372DC7CC}" type="presParOf" srcId="{015640BE-BA89-4A47-905A-223712FD2016}" destId="{E1F91478-14BF-4B81-9A82-C03E9812BF85}" srcOrd="0" destOrd="0" presId="urn:microsoft.com/office/officeart/2009/3/layout/SpiralPicture"/>
    <dgm:cxn modelId="{2BE1950A-5607-45A9-AEE7-AFC287B7830C}" type="presParOf" srcId="{8FACF56B-272E-42A8-9B94-F8C545FFFC0C}" destId="{A8613CAD-00B3-44FA-A759-634B68E99B23}" srcOrd="5" destOrd="0" presId="urn:microsoft.com/office/officeart/2009/3/layout/SpiralPicture"/>
    <dgm:cxn modelId="{32382557-D4D1-46A8-9FD1-590B3A15F0EB}" type="presParOf" srcId="{A8613CAD-00B3-44FA-A759-634B68E99B23}" destId="{1F52B80C-6799-48BB-94A4-2673E0D30B69}" srcOrd="0" destOrd="0" presId="urn:microsoft.com/office/officeart/2009/3/layout/SpiralPicture"/>
    <dgm:cxn modelId="{27F1B622-0CDD-4629-9FEF-0BFED50AF107}" type="presParOf" srcId="{A8613CAD-00B3-44FA-A759-634B68E99B23}" destId="{DFFAEDB6-F904-4A2E-B8B2-73BF7F35973D}" srcOrd="1" destOrd="0" presId="urn:microsoft.com/office/officeart/2009/3/layout/SpiralPicture"/>
    <dgm:cxn modelId="{5ADA0A7C-EAE2-4667-AC87-DDD5DBDFF234}" type="presParOf" srcId="{8FACF56B-272E-42A8-9B94-F8C545FFFC0C}" destId="{E14E4172-A1D0-4822-8A2A-6C3520ADBF73}" srcOrd="6" destOrd="0" presId="urn:microsoft.com/office/officeart/2009/3/layout/SpiralPicture"/>
    <dgm:cxn modelId="{76653F81-0CFF-4D20-93DA-02F454434FDA}" type="presParOf" srcId="{E14E4172-A1D0-4822-8A2A-6C3520ADBF73}" destId="{82CD5832-167E-4CDE-BDBF-4A5FACD0DC11}" srcOrd="0" destOrd="0" presId="urn:microsoft.com/office/officeart/2009/3/layout/SpiralPicture"/>
    <dgm:cxn modelId="{181F4DF8-5989-4D11-B129-6160E5E9B6E6}" type="presParOf" srcId="{8FACF56B-272E-42A8-9B94-F8C545FFFC0C}" destId="{3C874342-AABC-441A-8FC9-2581F1E3FE77}" srcOrd="7" destOrd="0" presId="urn:microsoft.com/office/officeart/2009/3/layout/SpiralPicture"/>
    <dgm:cxn modelId="{8A7F57B5-328A-4415-89B7-F3481AEF2A01}" type="presParOf" srcId="{3C874342-AABC-441A-8FC9-2581F1E3FE77}" destId="{E27A05E3-4CD8-46C1-91A6-49B84D92F535}" srcOrd="0" destOrd="0" presId="urn:microsoft.com/office/officeart/2009/3/layout/SpiralPicture"/>
    <dgm:cxn modelId="{1E7284F5-7DCB-41FA-A762-060BF1CCDC24}" type="presParOf" srcId="{3C874342-AABC-441A-8FC9-2581F1E3FE77}" destId="{68E333BB-ABF9-4154-9559-4B7D16D7C57B}" srcOrd="1" destOrd="0" presId="urn:microsoft.com/office/officeart/2009/3/layout/SpiralPicture"/>
    <dgm:cxn modelId="{009C4781-FE17-4299-856E-DAB08FD41860}" type="presParOf" srcId="{3C874342-AABC-441A-8FC9-2581F1E3FE77}" destId="{B1B7A8A3-7D72-44ED-820F-3D8C45FD8E52}" srcOrd="2" destOrd="0" presId="urn:microsoft.com/office/officeart/2009/3/layout/SpiralPicture"/>
    <dgm:cxn modelId="{C940AE7E-3CB2-4082-BB31-3385F9075027}" type="presParOf" srcId="{8FACF56B-272E-42A8-9B94-F8C545FFFC0C}" destId="{421B5B9B-A0D8-4D37-9D82-D6B55295E9DE}" srcOrd="8" destOrd="0" presId="urn:microsoft.com/office/officeart/2009/3/layout/SpiralPicture"/>
    <dgm:cxn modelId="{FA1780FB-80F5-4880-BAFF-2E59C25D9F73}" type="presParOf" srcId="{8FACF56B-272E-42A8-9B94-F8C545FFFC0C}" destId="{EAF68E2F-EF43-4F0E-88D5-F1AC1713561D}" srcOrd="9" destOrd="0" presId="urn:microsoft.com/office/officeart/2009/3/layout/SpiralPicture"/>
    <dgm:cxn modelId="{D4A66BF5-9453-484D-BA56-211CFB3E2A66}" type="presParOf" srcId="{D060053B-51E7-4AA7-886A-5BF82C4AF8CC}" destId="{3A2BEA11-0973-4D65-BB34-B199DFAAB388}" srcOrd="1" destOrd="0" presId="urn:microsoft.com/office/officeart/2009/3/layout/SpiralPicture"/>
    <dgm:cxn modelId="{91169022-EA02-446B-919C-0A22551DB896}" type="presParOf" srcId="{3A2BEA11-0973-4D65-BB34-B199DFAAB388}" destId="{90FB04AD-6B63-4DF4-84A7-71EFA83C99B9}" srcOrd="0" destOrd="0" presId="urn:microsoft.com/office/officeart/2009/3/layout/SpiralPicture"/>
    <dgm:cxn modelId="{B4897F58-39A9-415D-BAEF-17E982D268F6}" type="presParOf" srcId="{90FB04AD-6B63-4DF4-84A7-71EFA83C99B9}" destId="{E3AEAA3B-A3D6-4A3E-A548-1E53B21AD1F0}" srcOrd="0" destOrd="0" presId="urn:microsoft.com/office/officeart/2009/3/layout/SpiralPicture"/>
    <dgm:cxn modelId="{049B2CDD-C0BA-4E7B-AFEF-335DA7C9AD54}" type="presParOf" srcId="{3A2BEA11-0973-4D65-BB34-B199DFAAB388}" destId="{87504A2B-1F05-4026-9BCB-808E6CB64CF6}" srcOrd="1" destOrd="0" presId="urn:microsoft.com/office/officeart/2009/3/layout/SpiralPicture"/>
    <dgm:cxn modelId="{3FBF105B-53B7-44C8-89FE-15D79122766B}" type="presParOf" srcId="{3A2BEA11-0973-4D65-BB34-B199DFAAB388}" destId="{F245E44B-2A2E-4228-9347-A3CD2E83282E}" srcOrd="2" destOrd="0" presId="urn:microsoft.com/office/officeart/2009/3/layout/SpiralPicture"/>
    <dgm:cxn modelId="{122BA649-E459-4958-B9EB-7A18F30160E5}" type="presParOf" srcId="{F245E44B-2A2E-4228-9347-A3CD2E83282E}" destId="{4581136B-B75D-4469-A621-7B1E69509DC7}" srcOrd="0" destOrd="0" presId="urn:microsoft.com/office/officeart/2009/3/layout/SpiralPicture"/>
    <dgm:cxn modelId="{E2D7198A-361D-492E-A8F4-70C98F7EE6AC}" type="presParOf" srcId="{F245E44B-2A2E-4228-9347-A3CD2E83282E}" destId="{1F54BBFE-C652-4739-AEEC-080BD0EE3BBA}" srcOrd="1" destOrd="0" presId="urn:microsoft.com/office/officeart/2009/3/layout/SpiralPicture"/>
    <dgm:cxn modelId="{95693C40-13B3-4032-AB6B-E5C4C805FFE7}" type="presParOf" srcId="{3A2BEA11-0973-4D65-BB34-B199DFAAB388}" destId="{058EBD1A-2AC7-48D1-BBC5-7A30F2715CFA}" srcOrd="3" destOrd="0" presId="urn:microsoft.com/office/officeart/2009/3/layout/SpiralPicture"/>
    <dgm:cxn modelId="{A2832CED-3396-43B8-96A4-01C49D380E8C}" type="presParOf" srcId="{3A2BEA11-0973-4D65-BB34-B199DFAAB388}" destId="{9A2AED4A-F5E7-4D66-910E-539D491C0494}" srcOrd="4" destOrd="0" presId="urn:microsoft.com/office/officeart/2009/3/layout/SpiralPicture"/>
    <dgm:cxn modelId="{9178C7A5-EBEA-4970-9DB4-42A603B0E58A}" type="presParOf" srcId="{9A2AED4A-F5E7-4D66-910E-539D491C0494}" destId="{5BB0D5A3-2AE7-4C2A-8A0B-7144F49A0CE4}" srcOrd="0" destOrd="0" presId="urn:microsoft.com/office/officeart/2009/3/layout/SpiralPicture"/>
    <dgm:cxn modelId="{6EB9B005-9E94-49A4-AF78-DB73B00932C0}" type="presParOf" srcId="{9A2AED4A-F5E7-4D66-910E-539D491C0494}" destId="{7675A16B-387F-4499-8406-77D44FFA7BA4}" srcOrd="1" destOrd="0" presId="urn:microsoft.com/office/officeart/2009/3/layout/SpiralPicture"/>
    <dgm:cxn modelId="{562D9896-A506-4A50-A7F4-F37ABBEA8A9D}" type="presParOf" srcId="{9A2AED4A-F5E7-4D66-910E-539D491C0494}" destId="{C140B68C-DE93-429E-92D9-914A8E72418E}" srcOrd="2" destOrd="0" presId="urn:microsoft.com/office/officeart/2009/3/layout/SpiralPicture"/>
    <dgm:cxn modelId="{885DF1F6-E0B8-4AB1-89A7-E5100FD42C9B}" type="presParOf" srcId="{3A2BEA11-0973-4D65-BB34-B199DFAAB388}" destId="{42878428-A678-4501-8CAE-18CA182A5041}" srcOrd="5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86002-A1C4-4D0A-B57A-FBA4898CE906}">
      <dsp:nvSpPr>
        <dsp:cNvPr id="0" name=""/>
        <dsp:cNvSpPr/>
      </dsp:nvSpPr>
      <dsp:spPr>
        <a:xfrm>
          <a:off x="0" y="493069"/>
          <a:ext cx="2430891" cy="243089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33352-8DB8-42B1-A697-4A4298518AAD}">
      <dsp:nvSpPr>
        <dsp:cNvPr id="0" name=""/>
        <dsp:cNvSpPr/>
      </dsp:nvSpPr>
      <dsp:spPr>
        <a:xfrm>
          <a:off x="2347247" y="2840316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91478-14BF-4B81-9A82-C03E9812BF85}">
      <dsp:nvSpPr>
        <dsp:cNvPr id="0" name=""/>
        <dsp:cNvSpPr/>
      </dsp:nvSpPr>
      <dsp:spPr>
        <a:xfrm>
          <a:off x="2482018" y="493069"/>
          <a:ext cx="1477981" cy="1477981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2B80C-6799-48BB-94A4-2673E0D30B69}">
      <dsp:nvSpPr>
        <dsp:cNvPr id="0" name=""/>
        <dsp:cNvSpPr/>
      </dsp:nvSpPr>
      <dsp:spPr>
        <a:xfrm>
          <a:off x="3813623" y="1887407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EDB6-F904-4A2E-B8B2-73BF7F35973D}">
      <dsp:nvSpPr>
        <dsp:cNvPr id="0" name=""/>
        <dsp:cNvSpPr/>
      </dsp:nvSpPr>
      <dsp:spPr>
        <a:xfrm>
          <a:off x="3876356" y="1887407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D5832-167E-4CDE-BDBF-4A5FACD0DC11}">
      <dsp:nvSpPr>
        <dsp:cNvPr id="0" name=""/>
        <dsp:cNvSpPr/>
      </dsp:nvSpPr>
      <dsp:spPr>
        <a:xfrm>
          <a:off x="3058139" y="2022099"/>
          <a:ext cx="901860" cy="90186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A05E3-4CD8-46C1-91A6-49B84D92F535}">
      <dsp:nvSpPr>
        <dsp:cNvPr id="0" name=""/>
        <dsp:cNvSpPr/>
      </dsp:nvSpPr>
      <dsp:spPr>
        <a:xfrm>
          <a:off x="3782257" y="2840316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333BB-ABF9-4154-9559-4B7D16D7C57B}">
      <dsp:nvSpPr>
        <dsp:cNvPr id="0" name=""/>
        <dsp:cNvSpPr/>
      </dsp:nvSpPr>
      <dsp:spPr>
        <a:xfrm>
          <a:off x="3829306" y="2793267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7A8A3-7D72-44ED-820F-3D8C45FD8E52}">
      <dsp:nvSpPr>
        <dsp:cNvPr id="0" name=""/>
        <dsp:cNvSpPr/>
      </dsp:nvSpPr>
      <dsp:spPr>
        <a:xfrm>
          <a:off x="3876356" y="2746217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B5B9B-A0D8-4D37-9D82-D6B55295E9DE}">
      <dsp:nvSpPr>
        <dsp:cNvPr id="0" name=""/>
        <dsp:cNvSpPr/>
      </dsp:nvSpPr>
      <dsp:spPr>
        <a:xfrm>
          <a:off x="2482018" y="2398887"/>
          <a:ext cx="525072" cy="52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68E2F-EF43-4F0E-88D5-F1AC1713561D}">
      <dsp:nvSpPr>
        <dsp:cNvPr id="0" name=""/>
        <dsp:cNvSpPr/>
      </dsp:nvSpPr>
      <dsp:spPr>
        <a:xfrm>
          <a:off x="2482018" y="2022099"/>
          <a:ext cx="525072" cy="323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EAA3B-A3D6-4A3E-A548-1E53B21AD1F0}">
      <dsp:nvSpPr>
        <dsp:cNvPr id="0" name=""/>
        <dsp:cNvSpPr/>
      </dsp:nvSpPr>
      <dsp:spPr>
        <a:xfrm>
          <a:off x="3083702" y="2994534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04A2B-1F05-4026-9BCB-808E6CB64CF6}">
      <dsp:nvSpPr>
        <dsp:cNvPr id="0" name=""/>
        <dsp:cNvSpPr/>
      </dsp:nvSpPr>
      <dsp:spPr>
        <a:xfrm>
          <a:off x="3125524" y="2923960"/>
          <a:ext cx="198000" cy="18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</a:t>
          </a:r>
          <a:endParaRPr lang="en-GB" sz="1100" kern="1200" dirty="0"/>
        </a:p>
      </dsp:txBody>
      <dsp:txXfrm>
        <a:off x="3125524" y="2923960"/>
        <a:ext cx="198000" cy="182970"/>
      </dsp:txXfrm>
    </dsp:sp>
    <dsp:sp modelId="{4581136B-B75D-4469-A621-7B1E69509DC7}">
      <dsp:nvSpPr>
        <dsp:cNvPr id="0" name=""/>
        <dsp:cNvSpPr/>
      </dsp:nvSpPr>
      <dsp:spPr>
        <a:xfrm>
          <a:off x="3323524" y="2994534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4BBFE-C652-4739-AEEC-080BD0EE3BBA}">
      <dsp:nvSpPr>
        <dsp:cNvPr id="0" name=""/>
        <dsp:cNvSpPr/>
      </dsp:nvSpPr>
      <dsp:spPr>
        <a:xfrm>
          <a:off x="3386257" y="2994534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EBD1A-2AC7-48D1-BBC5-7A30F2715CFA}">
      <dsp:nvSpPr>
        <dsp:cNvPr id="0" name=""/>
        <dsp:cNvSpPr/>
      </dsp:nvSpPr>
      <dsp:spPr>
        <a:xfrm>
          <a:off x="3428079" y="2923960"/>
          <a:ext cx="198000" cy="18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</a:t>
          </a:r>
          <a:endParaRPr lang="en-GB" sz="1100" kern="1200" dirty="0"/>
        </a:p>
      </dsp:txBody>
      <dsp:txXfrm>
        <a:off x="3428079" y="2923960"/>
        <a:ext cx="198000" cy="182970"/>
      </dsp:txXfrm>
    </dsp:sp>
    <dsp:sp modelId="{5BB0D5A3-2AE7-4C2A-8A0B-7144F49A0CE4}">
      <dsp:nvSpPr>
        <dsp:cNvPr id="0" name=""/>
        <dsp:cNvSpPr/>
      </dsp:nvSpPr>
      <dsp:spPr>
        <a:xfrm>
          <a:off x="3626079" y="3041584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5A16B-387F-4499-8406-77D44FFA7BA4}">
      <dsp:nvSpPr>
        <dsp:cNvPr id="0" name=""/>
        <dsp:cNvSpPr/>
      </dsp:nvSpPr>
      <dsp:spPr>
        <a:xfrm>
          <a:off x="3673128" y="2994534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0B68C-DE93-429E-92D9-914A8E72418E}">
      <dsp:nvSpPr>
        <dsp:cNvPr id="0" name=""/>
        <dsp:cNvSpPr/>
      </dsp:nvSpPr>
      <dsp:spPr>
        <a:xfrm>
          <a:off x="3720178" y="2947485"/>
          <a:ext cx="41821" cy="418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78428-A678-4501-8CAE-18CA182A5041}">
      <dsp:nvSpPr>
        <dsp:cNvPr id="0" name=""/>
        <dsp:cNvSpPr/>
      </dsp:nvSpPr>
      <dsp:spPr>
        <a:xfrm>
          <a:off x="3762000" y="2923960"/>
          <a:ext cx="198000" cy="18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</a:t>
          </a:r>
          <a:endParaRPr lang="en-GB" sz="1100" kern="1200" dirty="0"/>
        </a:p>
      </dsp:txBody>
      <dsp:txXfrm>
        <a:off x="3762000" y="2923960"/>
        <a:ext cx="198000" cy="18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0033-18C2-4B85-BFB9-3FD9EB104113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81D5F-C71A-4572-9820-4122B5D17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 userDrawn="1"/>
        </p:nvSpPr>
        <p:spPr>
          <a:xfrm>
            <a:off x="1" y="-144"/>
            <a:ext cx="9144001" cy="5143789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1548000"/>
            <a:ext cx="4500000" cy="1080000"/>
          </a:xfrm>
        </p:spPr>
        <p:txBody>
          <a:bodyPr lIns="0" rIns="0" anchor="ctr" anchorCtr="0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880000"/>
            <a:ext cx="4500000" cy="576000"/>
          </a:xfrm>
        </p:spPr>
        <p:txBody>
          <a:bodyPr lIns="0" rIns="0" bIns="0" anchor="ctr" anchorCtr="0">
            <a:normAutofit/>
          </a:bodyPr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98"/>
          <a:stretch/>
        </p:blipFill>
        <p:spPr>
          <a:xfrm>
            <a:off x="492892" y="332733"/>
            <a:ext cx="1383414" cy="5639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7973" y="4529505"/>
            <a:ext cx="894392" cy="39320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1" y="-144"/>
            <a:ext cx="9144001" cy="5143789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57201" y="4803715"/>
            <a:ext cx="2486028" cy="20005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/>
            <a:r>
              <a:rPr lang="en-GB" sz="700" b="0" i="1" noProof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Gaggia</a:t>
            </a:r>
            <a:r>
              <a:rPr lang="en-GB" sz="700" b="0" i="1" noProof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is a trademark used under licence from </a:t>
            </a:r>
            <a:r>
              <a:rPr lang="en-GB" sz="700" b="0" i="1" noProof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Gaggia</a:t>
            </a:r>
            <a:r>
              <a:rPr lang="en-GB" sz="700" b="0" i="1" noProof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700" b="0" i="1" noProof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SpA</a:t>
            </a:r>
            <a:endParaRPr lang="en-GB" sz="700" b="0" i="1" noProof="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98"/>
          <a:stretch/>
        </p:blipFill>
        <p:spPr>
          <a:xfrm>
            <a:off x="492892" y="332733"/>
            <a:ext cx="1383414" cy="5639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7973" y="4529505"/>
            <a:ext cx="894392" cy="3932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548000"/>
            <a:ext cx="4500000" cy="1080000"/>
          </a:xfrm>
        </p:spPr>
        <p:txBody>
          <a:bodyPr lIns="0" rIns="0"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closing comment</a:t>
            </a:r>
            <a:endParaRPr lang="en-GB" noProof="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5" descr="Senza titolo.png"/>
          <p:cNvPicPr>
            <a:picLocks noChangeAspect="1"/>
          </p:cNvPicPr>
          <p:nvPr userDrawn="1"/>
        </p:nvPicPr>
        <p:blipFill rotWithShape="1">
          <a:blip r:embed="rId2" cstate="print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0350"/>
            <a:ext cx="9144000" cy="4063150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1" y="4382549"/>
            <a:ext cx="9144001" cy="760952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1" y="-144"/>
            <a:ext cx="9144001" cy="116571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1548000"/>
            <a:ext cx="4500000" cy="1080000"/>
          </a:xfrm>
        </p:spPr>
        <p:txBody>
          <a:bodyPr lIns="0" rIns="0" anchor="ctr" anchorCtr="0">
            <a:no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880000"/>
            <a:ext cx="4500000" cy="576000"/>
          </a:xfrm>
        </p:spPr>
        <p:txBody>
          <a:bodyPr lIns="0" rIns="0" bIns="0" anchor="ctr" anchorCtr="0"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 smtClean="0"/>
              <a:t>Click to edit Master subtitle style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98"/>
          <a:stretch/>
        </p:blipFill>
        <p:spPr>
          <a:xfrm>
            <a:off x="492892" y="332733"/>
            <a:ext cx="1383414" cy="56395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7973" y="4529505"/>
            <a:ext cx="894392" cy="3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9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80000"/>
            <a:ext cx="4500000" cy="648000"/>
          </a:xfrm>
          <a:noFill/>
          <a:ln>
            <a:noFill/>
          </a:ln>
        </p:spPr>
        <p:txBody>
          <a:bodyPr lIns="0" rIns="0" bIns="0"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it-IT" dirty="0" smtClean="0"/>
              <a:t>00</a:t>
            </a:r>
            <a:endParaRPr lang="it-IT" dirty="0"/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359999" y="1872000"/>
            <a:ext cx="1440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980000"/>
            <a:ext cx="4500000" cy="720000"/>
          </a:xfrm>
        </p:spPr>
        <p:txBody>
          <a:bodyPr lIns="0" rIns="0"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SECTION TITLE</a:t>
            </a:r>
            <a:endParaRPr lang="it-IT" dirty="0"/>
          </a:p>
        </p:txBody>
      </p:sp>
      <p:sp>
        <p:nvSpPr>
          <p:cNvPr id="15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060000"/>
            <a:ext cx="4500000" cy="1080000"/>
          </a:xfrm>
        </p:spPr>
        <p:txBody>
          <a:bodyPr lIns="0" rIns="0" bIns="0">
            <a:normAutofit/>
          </a:bodyPr>
          <a:lstStyle>
            <a:lvl1pPr marL="360000" marR="0" indent="-3600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+mj-lt"/>
              <a:buAutoNum type="romanUcPeriod"/>
              <a:tabLst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it-IT" dirty="0" smtClean="0"/>
              <a:t>Sub-section title</a:t>
            </a:r>
          </a:p>
          <a:p>
            <a:pPr lvl="0"/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98"/>
          <a:stretch/>
        </p:blipFill>
        <p:spPr>
          <a:xfrm>
            <a:off x="492892" y="4664364"/>
            <a:ext cx="877459" cy="35770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0000"/>
          </a:xfrm>
        </p:spPr>
        <p:txBody>
          <a:bodyPr bIns="0">
            <a:normAutofit/>
          </a:bodyPr>
          <a:lstStyle>
            <a:lvl1pPr>
              <a:defRPr sz="2200" b="1" baseline="0"/>
            </a:lvl1pPr>
          </a:lstStyle>
          <a:p>
            <a:r>
              <a:rPr lang="it-IT" dirty="0" smtClean="0"/>
              <a:t>Insert slide title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4"/>
          </p:nvPr>
        </p:nvSpPr>
        <p:spPr>
          <a:xfrm>
            <a:off x="0" y="1080000"/>
            <a:ext cx="9144000" cy="3600000"/>
          </a:xfrm>
        </p:spPr>
        <p:txBody>
          <a:bodyPr t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000" y="180000"/>
            <a:ext cx="157324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0000"/>
          </a:xfrm>
        </p:spPr>
        <p:txBody>
          <a:bodyPr bIns="0">
            <a:normAutofit/>
          </a:bodyPr>
          <a:lstStyle>
            <a:lvl1pPr>
              <a:defRPr sz="2200" b="1" baseline="0"/>
            </a:lvl1pPr>
          </a:lstStyle>
          <a:p>
            <a:r>
              <a:rPr lang="it-IT" dirty="0" smtClean="0"/>
              <a:t>Insert slide title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4"/>
          </p:nvPr>
        </p:nvSpPr>
        <p:spPr>
          <a:xfrm>
            <a:off x="0" y="1080000"/>
            <a:ext cx="4500000" cy="3600000"/>
          </a:xfrm>
        </p:spPr>
        <p:txBody>
          <a:bodyPr tIns="0"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5"/>
          </p:nvPr>
        </p:nvSpPr>
        <p:spPr>
          <a:xfrm>
            <a:off x="4644000" y="1080000"/>
            <a:ext cx="4500000" cy="3600000"/>
          </a:xfrm>
        </p:spPr>
        <p:txBody>
          <a:bodyPr lIns="0" t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000" y="180000"/>
            <a:ext cx="157324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0000"/>
          </a:xfrm>
        </p:spPr>
        <p:txBody>
          <a:bodyPr bIns="0">
            <a:normAutofit/>
          </a:bodyPr>
          <a:lstStyle>
            <a:lvl1pPr>
              <a:defRPr sz="2200" b="1"/>
            </a:lvl1pPr>
          </a:lstStyle>
          <a:p>
            <a:r>
              <a:rPr lang="it-IT" dirty="0" smtClean="0"/>
              <a:t>Insert slide title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4"/>
          </p:nvPr>
        </p:nvSpPr>
        <p:spPr>
          <a:xfrm>
            <a:off x="359999" y="1332000"/>
            <a:ext cx="4140000" cy="1367707"/>
          </a:xfrm>
          <a:solidFill>
            <a:srgbClr val="DEDFDE"/>
          </a:solidFill>
        </p:spPr>
        <p:txBody>
          <a:bodyPr lIns="72000" tIns="72000" rIns="72000" bIns="72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1079999"/>
            <a:ext cx="4140000" cy="252000"/>
          </a:xfrm>
          <a:solidFill>
            <a:schemeClr val="tx2"/>
          </a:solidFill>
        </p:spPr>
        <p:txBody>
          <a:bodyPr lIns="0" rIns="0" bIns="0" anchor="ctr">
            <a:normAutofit/>
          </a:bodyPr>
          <a:lstStyle>
            <a:lvl1pPr marL="0" indent="0" algn="ctr"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33" name="Segnaposto contenuto 2"/>
          <p:cNvSpPr>
            <a:spLocks noGrp="1"/>
          </p:cNvSpPr>
          <p:nvPr>
            <p:ph idx="24"/>
          </p:nvPr>
        </p:nvSpPr>
        <p:spPr>
          <a:xfrm>
            <a:off x="4680000" y="1332000"/>
            <a:ext cx="4140000" cy="1367707"/>
          </a:xfrm>
          <a:solidFill>
            <a:srgbClr val="DEDFDE"/>
          </a:solidFill>
        </p:spPr>
        <p:txBody>
          <a:bodyPr lIns="72000" tIns="72000" rIns="72000" bIns="72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34" name="Segnaposto contenuto 2"/>
          <p:cNvSpPr>
            <a:spLocks noGrp="1"/>
          </p:cNvSpPr>
          <p:nvPr>
            <p:ph idx="25"/>
          </p:nvPr>
        </p:nvSpPr>
        <p:spPr>
          <a:xfrm>
            <a:off x="359999" y="3132000"/>
            <a:ext cx="4140000" cy="1367707"/>
          </a:xfrm>
          <a:solidFill>
            <a:srgbClr val="DEDFDE"/>
          </a:solidFill>
        </p:spPr>
        <p:txBody>
          <a:bodyPr lIns="72000" tIns="72000" rIns="72000" bIns="72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35" name="Segnaposto contenuto 2"/>
          <p:cNvSpPr>
            <a:spLocks noGrp="1"/>
          </p:cNvSpPr>
          <p:nvPr>
            <p:ph idx="26"/>
          </p:nvPr>
        </p:nvSpPr>
        <p:spPr>
          <a:xfrm>
            <a:off x="4680000" y="3132000"/>
            <a:ext cx="4140000" cy="1367707"/>
          </a:xfrm>
          <a:solidFill>
            <a:srgbClr val="DEDFDE"/>
          </a:solidFill>
        </p:spPr>
        <p:txBody>
          <a:bodyPr lIns="72000" tIns="72000" rIns="72000" bIns="72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36" name="Segnaposto testo 9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0" y="1079999"/>
            <a:ext cx="4140000" cy="252000"/>
          </a:xfrm>
          <a:solidFill>
            <a:schemeClr val="tx1"/>
          </a:solidFill>
        </p:spPr>
        <p:txBody>
          <a:bodyPr lIns="0" rIns="0" bIns="0" anchor="ctr">
            <a:normAutofit/>
          </a:bodyPr>
          <a:lstStyle>
            <a:lvl1pPr marL="0" indent="0" algn="ctr">
              <a:buFontTx/>
              <a:buNone/>
              <a:defRPr sz="1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38" name="Segnaposto testo 9"/>
          <p:cNvSpPr>
            <a:spLocks noGrp="1"/>
          </p:cNvSpPr>
          <p:nvPr>
            <p:ph type="body" sz="quarter" idx="27" hasCustomPrompt="1"/>
          </p:nvPr>
        </p:nvSpPr>
        <p:spPr>
          <a:xfrm>
            <a:off x="360000" y="2879999"/>
            <a:ext cx="4140000" cy="252000"/>
          </a:xfrm>
          <a:solidFill>
            <a:schemeClr val="accent4"/>
          </a:solidFill>
        </p:spPr>
        <p:txBody>
          <a:bodyPr lIns="0" rIns="0" bIns="0" anchor="ctr">
            <a:normAutofit/>
          </a:bodyPr>
          <a:lstStyle>
            <a:lvl1pPr marL="0" indent="0" algn="ctr">
              <a:buFontTx/>
              <a:buNone/>
              <a:defRPr sz="1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39" name="Segnaposto testo 9"/>
          <p:cNvSpPr>
            <a:spLocks noGrp="1"/>
          </p:cNvSpPr>
          <p:nvPr>
            <p:ph type="body" sz="quarter" idx="28" hasCustomPrompt="1"/>
          </p:nvPr>
        </p:nvSpPr>
        <p:spPr>
          <a:xfrm>
            <a:off x="4680000" y="2879999"/>
            <a:ext cx="4140000" cy="252000"/>
          </a:xfrm>
          <a:solidFill>
            <a:schemeClr val="tx2"/>
          </a:solidFill>
        </p:spPr>
        <p:txBody>
          <a:bodyPr lIns="0" rIns="0" bIns="0" anchor="ctr">
            <a:normAutofit/>
          </a:bodyPr>
          <a:lstStyle>
            <a:lvl1pPr marL="0" indent="0" algn="ctr">
              <a:buFontTx/>
              <a:buNone/>
              <a:defRPr sz="1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673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71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9144000" cy="4659557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i="1" baseline="0"/>
            </a:lvl1pPr>
          </a:lstStyle>
          <a:p>
            <a:pPr lvl="0"/>
            <a:r>
              <a:rPr lang="it-IT" dirty="0" smtClean="0"/>
              <a:t>Insert content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4662487"/>
            <a:ext cx="9144000" cy="481013"/>
          </a:xfrm>
          <a:prstGeom prst="rect">
            <a:avLst/>
          </a:prstGeom>
          <a:solidFill>
            <a:srgbClr val="DEDFDE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2F2F2"/>
              </a:solidFill>
              <a:ea typeface="ヒラギノ角ゴ Pro W3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662487"/>
            <a:ext cx="9144000" cy="481013"/>
          </a:xfrm>
          <a:prstGeom prst="rect">
            <a:avLst/>
          </a:prstGeom>
          <a:solidFill>
            <a:srgbClr val="DEDFDE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2F2F2"/>
              </a:solidFill>
              <a:ea typeface="ヒラギノ角ゴ Pro W3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000"/>
          </a:xfrm>
          <a:prstGeom prst="rect">
            <a:avLst/>
          </a:prstGeom>
        </p:spPr>
        <p:txBody>
          <a:bodyPr vert="horz" lIns="360000" tIns="0" rIns="36000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080000"/>
            <a:ext cx="9144000" cy="3600000"/>
          </a:xfrm>
          <a:prstGeom prst="rect">
            <a:avLst/>
          </a:prstGeom>
        </p:spPr>
        <p:txBody>
          <a:bodyPr vert="horz" lIns="360000" tIns="0" rIns="360000" bIns="7200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14"/>
          <a:stretch/>
        </p:blipFill>
        <p:spPr>
          <a:xfrm>
            <a:off x="457200" y="4747263"/>
            <a:ext cx="889969" cy="341698"/>
          </a:xfrm>
          <a:prstGeom prst="rect">
            <a:avLst/>
          </a:prstGeom>
        </p:spPr>
      </p:pic>
      <p:pic>
        <p:nvPicPr>
          <p:cNvPr id="12" name="Immagin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78" t="34975" r="21499" b="35124"/>
          <a:stretch/>
        </p:blipFill>
        <p:spPr>
          <a:xfrm>
            <a:off x="7884000" y="4752000"/>
            <a:ext cx="900000" cy="3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8" r:id="rId2"/>
    <p:sldLayoutId id="2147483720" r:id="rId3"/>
    <p:sldLayoutId id="2147483722" r:id="rId4"/>
    <p:sldLayoutId id="2147483724" r:id="rId5"/>
    <p:sldLayoutId id="2147483725" r:id="rId6"/>
    <p:sldLayoutId id="2147483730" r:id="rId7"/>
    <p:sldLayoutId id="2147483729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kern="1200" cap="all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60000" indent="-360000" algn="l" defTabSz="36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360000" algn="l"/>
          <a:tab pos="720000" algn="l"/>
          <a:tab pos="1080000" algn="l"/>
          <a:tab pos="1440000" algn="l"/>
          <a:tab pos="1800000" algn="l"/>
          <a:tab pos="2160000" algn="l"/>
          <a:tab pos="2520000" algn="l"/>
          <a:tab pos="2880000" algn="l"/>
          <a:tab pos="3240000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20000" indent="-360000" algn="l" defTabSz="36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360000" algn="l"/>
          <a:tab pos="720000" algn="l"/>
          <a:tab pos="1080000" algn="l"/>
          <a:tab pos="1440000" algn="l"/>
          <a:tab pos="1800000" algn="l"/>
          <a:tab pos="2160000" algn="l"/>
          <a:tab pos="2520000" algn="l"/>
          <a:tab pos="2880000" algn="l"/>
          <a:tab pos="3240000" algn="l"/>
        </a:tabLst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80000" indent="-360000" algn="l" defTabSz="36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360000" algn="l"/>
          <a:tab pos="720000" algn="l"/>
          <a:tab pos="1080000" algn="l"/>
          <a:tab pos="1440000" algn="l"/>
          <a:tab pos="1800000" algn="l"/>
          <a:tab pos="2160000" algn="l"/>
          <a:tab pos="2520000" algn="l"/>
          <a:tab pos="2880000" algn="l"/>
          <a:tab pos="32400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440000" indent="-360000" algn="l" defTabSz="36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360000" algn="l"/>
          <a:tab pos="720000" algn="l"/>
          <a:tab pos="1080000" algn="l"/>
          <a:tab pos="1440000" algn="l"/>
          <a:tab pos="1800000" algn="l"/>
          <a:tab pos="2160000" algn="l"/>
          <a:tab pos="2520000" algn="l"/>
          <a:tab pos="2880000" algn="l"/>
          <a:tab pos="3240000" algn="l"/>
        </a:tabLst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1800000" indent="-360000" algn="l" defTabSz="36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360000" algn="l"/>
          <a:tab pos="720000" algn="l"/>
          <a:tab pos="1080000" algn="l"/>
          <a:tab pos="1440000" algn="l"/>
          <a:tab pos="1800000" algn="l"/>
          <a:tab pos="2160000" algn="l"/>
          <a:tab pos="2520000" algn="l"/>
          <a:tab pos="2880000" algn="l"/>
          <a:tab pos="3240000" algn="l"/>
        </a:tabLst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radiosa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Innovation Without Compromise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Evo</a:t>
            </a:r>
            <a:r>
              <a:rPr lang="en-GB" dirty="0" smtClean="0"/>
              <a:t> milk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smtClean="0"/>
              <a:t>Hot </a:t>
            </a:r>
            <a:r>
              <a:rPr lang="en-GB" dirty="0"/>
              <a:t>and cold foamed milk </a:t>
            </a:r>
            <a:r>
              <a:rPr lang="en-GB" dirty="0" smtClean="0"/>
              <a:t>(~13°C </a:t>
            </a:r>
            <a:r>
              <a:rPr lang="en-GB" dirty="0"/>
              <a:t>- </a:t>
            </a:r>
            <a:r>
              <a:rPr lang="en-GB" dirty="0" smtClean="0"/>
              <a:t>75°C</a:t>
            </a:r>
            <a:r>
              <a:rPr lang="en-GB" dirty="0"/>
              <a:t>)</a:t>
            </a:r>
          </a:p>
          <a:p>
            <a:r>
              <a:rPr lang="en-GB" dirty="0" smtClean="0"/>
              <a:t>Perfect </a:t>
            </a:r>
            <a:r>
              <a:rPr lang="en-GB" dirty="0"/>
              <a:t>milk foam with very fine texture </a:t>
            </a:r>
          </a:p>
          <a:p>
            <a:r>
              <a:rPr lang="en-GB" dirty="0" smtClean="0"/>
              <a:t>Ability to </a:t>
            </a:r>
            <a:r>
              <a:rPr lang="en-GB" dirty="0"/>
              <a:t>set up different dose, temperature and foam density for each step of milk</a:t>
            </a:r>
          </a:p>
          <a:p>
            <a:r>
              <a:rPr lang="en-GB" dirty="0" smtClean="0"/>
              <a:t>Create </a:t>
            </a:r>
            <a:r>
              <a:rPr lang="en-GB" dirty="0"/>
              <a:t>drinks </a:t>
            </a:r>
            <a:r>
              <a:rPr lang="en-GB" dirty="0" smtClean="0"/>
              <a:t>with an “Italian </a:t>
            </a:r>
            <a:br>
              <a:rPr lang="en-GB" dirty="0" smtClean="0"/>
            </a:br>
            <a:r>
              <a:rPr lang="en-GB" dirty="0" smtClean="0"/>
              <a:t>cappuccino </a:t>
            </a:r>
            <a:r>
              <a:rPr lang="en-GB" dirty="0"/>
              <a:t>look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12" y="2628000"/>
            <a:ext cx="311606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daily 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Automatic cleaning </a:t>
            </a:r>
            <a:r>
              <a:rPr lang="en-GB" dirty="0" smtClean="0"/>
              <a:t>cycle:</a:t>
            </a:r>
            <a:endParaRPr lang="en-GB" dirty="0"/>
          </a:p>
          <a:p>
            <a:pPr lvl="1"/>
            <a:r>
              <a:rPr lang="en-GB" dirty="0" smtClean="0"/>
              <a:t>Plug &amp; play procedure</a:t>
            </a:r>
          </a:p>
          <a:p>
            <a:pPr lvl="1"/>
            <a:r>
              <a:rPr lang="en-GB" dirty="0" smtClean="0"/>
              <a:t>No need to remove parts for cleaning</a:t>
            </a:r>
          </a:p>
          <a:p>
            <a:pPr lvl="1"/>
            <a:r>
              <a:rPr lang="en-GB" dirty="0" smtClean="0"/>
              <a:t>Low water consumption ~0.5L</a:t>
            </a:r>
          </a:p>
          <a:p>
            <a:pPr lvl="1"/>
            <a:r>
              <a:rPr lang="en-GB" dirty="0" smtClean="0"/>
              <a:t>Detergent presence detector</a:t>
            </a:r>
          </a:p>
          <a:p>
            <a:pPr lvl="1"/>
            <a:r>
              <a:rPr lang="en-GB" dirty="0" smtClean="0"/>
              <a:t>User must only use milk detergent tablets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3517"/>
            <a:ext cx="4177034" cy="27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 taste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Set </a:t>
            </a:r>
            <a:r>
              <a:rPr lang="en-GB" dirty="0"/>
              <a:t>the water flow in order to:</a:t>
            </a:r>
          </a:p>
          <a:p>
            <a:pPr lvl="1"/>
            <a:r>
              <a:rPr lang="en-GB" dirty="0"/>
              <a:t>Adjust the </a:t>
            </a:r>
            <a:r>
              <a:rPr lang="en-GB" dirty="0" smtClean="0"/>
              <a:t>flow to </a:t>
            </a:r>
            <a:r>
              <a:rPr lang="en-GB" dirty="0"/>
              <a:t>obtain different taste profiles for </a:t>
            </a:r>
            <a:r>
              <a:rPr lang="en-GB" dirty="0" smtClean="0"/>
              <a:t>coffee </a:t>
            </a:r>
            <a:endParaRPr lang="en-GB" dirty="0"/>
          </a:p>
          <a:p>
            <a:pPr lvl="1"/>
            <a:r>
              <a:rPr lang="en-GB" dirty="0"/>
              <a:t>Adjust the water for the </a:t>
            </a:r>
            <a:r>
              <a:rPr lang="en-GB" dirty="0" err="1" smtClean="0"/>
              <a:t>solubles</a:t>
            </a:r>
            <a:r>
              <a:rPr lang="en-GB" dirty="0" smtClean="0"/>
              <a:t> </a:t>
            </a:r>
            <a:r>
              <a:rPr lang="en-GB" dirty="0"/>
              <a:t>in order to increase the amount of chocolate powder the machine can </a:t>
            </a:r>
            <a:r>
              <a:rPr lang="en-GB" dirty="0" smtClean="0"/>
              <a:t>deliver</a:t>
            </a:r>
            <a:endParaRPr lang="en-GB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80000"/>
            <a:ext cx="4464000" cy="275717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heating system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0"/>
            <a:r>
              <a:rPr lang="en-GB" dirty="0"/>
              <a:t>The </a:t>
            </a:r>
            <a:r>
              <a:rPr lang="en-GB" dirty="0" err="1"/>
              <a:t>Radiosa</a:t>
            </a:r>
            <a:r>
              <a:rPr lang="en-GB" dirty="0"/>
              <a:t> creates the perfect drink without the need for a steam boiler, meaning that there is no requirement for PSSR testing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379630"/>
            <a:ext cx="4500562" cy="3000189"/>
          </a:xfrm>
        </p:spPr>
      </p:pic>
    </p:spTree>
    <p:extLst>
      <p:ext uri="{BB962C8B-B14F-4D97-AF65-F5344CB8AC3E}">
        <p14:creationId xmlns:p14="http://schemas.microsoft.com/office/powerpoint/2010/main" val="13577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125585948"/>
              </p:ext>
            </p:extLst>
          </p:nvPr>
        </p:nvGraphicFramePr>
        <p:xfrm>
          <a:off x="360000" y="1079500"/>
          <a:ext cx="4500000" cy="354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  <a:gridCol w="2880000"/>
              </a:tblGrid>
              <a:tr h="54000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</a:rPr>
                        <a:t>Code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j-lt"/>
                        </a:rPr>
                        <a:t>Description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b="0" i="0" noProof="0" dirty="0" smtClean="0">
                          <a:latin typeface="+mj-lt"/>
                        </a:rPr>
                        <a:t>962761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s-ES" sz="1200" b="0" i="0" noProof="0" dirty="0" smtClean="0">
                          <a:latin typeface="+mj-lt"/>
                        </a:rPr>
                        <a:t>LA RADIOSA 2ES+IN+FM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144000">
                <a:tc>
                  <a:txBody>
                    <a:bodyPr/>
                    <a:lstStyle/>
                    <a:p>
                      <a:endParaRPr lang="en-GB" sz="5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endParaRPr lang="en-GB" sz="5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latin typeface="+mj-lt"/>
                        </a:rPr>
                        <a:t>Dimensions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368 x 583 x 788mm (</a:t>
                      </a:r>
                      <a:r>
                        <a:rPr lang="en-GB" sz="1200" dirty="0" err="1" smtClean="0">
                          <a:latin typeface="+mj-lt"/>
                        </a:rPr>
                        <a:t>WxDxH</a:t>
                      </a:r>
                      <a:r>
                        <a:rPr lang="en-GB" sz="1200" dirty="0" smtClean="0">
                          <a:latin typeface="+mj-lt"/>
                        </a:rPr>
                        <a:t>)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Capacity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j-lt"/>
                        </a:rPr>
                        <a:t>250 cups per day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Coffee brewer capacity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j-lt"/>
                        </a:rPr>
                        <a:t>7 – 16g</a:t>
                      </a:r>
                    </a:p>
                    <a:p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Bean hopper capacity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2x 1.2kg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Chocolate hopper capacity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b="0" i="0" dirty="0" smtClean="0">
                          <a:latin typeface="+mj-lt"/>
                        </a:rPr>
                        <a:t>1.8kg</a:t>
                      </a:r>
                      <a:endParaRPr lang="en-GB" sz="1200" b="0" i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000" y="1079999"/>
            <a:ext cx="3148474" cy="3564000"/>
          </a:xfrm>
        </p:spPr>
      </p:pic>
    </p:spTree>
    <p:extLst>
      <p:ext uri="{BB962C8B-B14F-4D97-AF65-F5344CB8AC3E}">
        <p14:creationId xmlns:p14="http://schemas.microsoft.com/office/powerpoint/2010/main" val="5410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Accessories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61417434"/>
              </p:ext>
            </p:extLst>
          </p:nvPr>
        </p:nvGraphicFramePr>
        <p:xfrm>
          <a:off x="360000" y="1079500"/>
          <a:ext cx="4500000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  <a:gridCol w="2880000"/>
              </a:tblGrid>
              <a:tr h="5040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Code</a:t>
                      </a:r>
                      <a:endParaRPr lang="en-GB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Description</a:t>
                      </a:r>
                      <a:endParaRPr lang="en-GB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962873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4 litre capacity glass front fridge</a:t>
                      </a: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962872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4 litre capacity glass front fridge + cup warmer on the top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?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Lateral module for payment systems</a:t>
                      </a: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962877</a:t>
                      </a:r>
                      <a:endParaRPr lang="en-GB" sz="1000" b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Kit to discharge coffee cakes under the table</a:t>
                      </a: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962969</a:t>
                      </a:r>
                      <a:endParaRPr lang="en-GB" sz="1000" b="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Water Self-Feeding Kit + 20L Tank</a:t>
                      </a:r>
                      <a:endParaRPr lang="en-GB" sz="1200" dirty="0" smtClean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</a:tbl>
          </a:graphicData>
        </a:graphic>
      </p:graphicFrame>
      <p:pic>
        <p:nvPicPr>
          <p:cNvPr id="9" name="Picture 4"/>
          <p:cNvPicPr>
            <a:picLocks noGrp="1" noChangeAspect="1" noChangeArrowheads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00" y="1079500"/>
            <a:ext cx="190468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00" y="2124000"/>
            <a:ext cx="176448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Cleaning Accessories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314408384"/>
              </p:ext>
            </p:extLst>
          </p:nvPr>
        </p:nvGraphicFramePr>
        <p:xfrm>
          <a:off x="360000" y="1079500"/>
          <a:ext cx="4500000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  <a:gridCol w="2880000"/>
              </a:tblGrid>
              <a:tr h="5040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Code</a:t>
                      </a:r>
                      <a:endParaRPr lang="en-GB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Description</a:t>
                      </a:r>
                      <a:endParaRPr lang="en-GB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962875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Milk Cleaning Tablets – 100 per tub *</a:t>
                      </a: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89004070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Espresso Brewer Tablets – 100 per box *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262882 &amp; 262577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Replacement Cleaning Cap &amp; Seal **</a:t>
                      </a:r>
                    </a:p>
                  </a:txBody>
                  <a:tcPr marL="54000" marR="54000" marT="54000" marB="54000" anchor="ctr"/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7559653"/>
              </p:ext>
            </p:extLst>
          </p:nvPr>
        </p:nvGraphicFramePr>
        <p:xfrm>
          <a:off x="5040000" y="612000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0000" y="3528000"/>
            <a:ext cx="45000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+mj-lt"/>
              </a:rPr>
              <a:t>* </a:t>
            </a:r>
            <a:r>
              <a:rPr lang="en-GB" sz="1400" dirty="0" smtClean="0">
                <a:latin typeface="+mj-lt"/>
              </a:rPr>
              <a:t>	x1 off provided </a:t>
            </a:r>
            <a:r>
              <a:rPr lang="en-GB" sz="1400" dirty="0">
                <a:latin typeface="+mj-lt"/>
              </a:rPr>
              <a:t>with machine order</a:t>
            </a:r>
          </a:p>
          <a:p>
            <a:r>
              <a:rPr lang="en-GB" sz="1400" dirty="0" smtClean="0">
                <a:latin typeface="+mj-lt"/>
              </a:rPr>
              <a:t>**	If </a:t>
            </a:r>
            <a:r>
              <a:rPr lang="en-GB" sz="1400" dirty="0">
                <a:latin typeface="+mj-lt"/>
              </a:rPr>
              <a:t>missing</a:t>
            </a:r>
          </a:p>
          <a:p>
            <a:endParaRPr lang="en-GB" sz="1400" dirty="0" smtClean="0">
              <a:latin typeface="+mj-lt"/>
            </a:endParaRPr>
          </a:p>
          <a:p>
            <a:pPr marL="0" lvl="2"/>
            <a:r>
              <a:rPr lang="en-GB" sz="1400" dirty="0" smtClean="0">
                <a:latin typeface="+mj-lt"/>
              </a:rPr>
              <a:t>NB: We strongly </a:t>
            </a:r>
            <a:r>
              <a:rPr lang="en-GB" sz="1400" dirty="0">
                <a:latin typeface="+mj-lt"/>
              </a:rPr>
              <a:t>recommend </a:t>
            </a:r>
            <a:r>
              <a:rPr lang="en-GB" sz="1400" dirty="0" smtClean="0">
                <a:latin typeface="+mj-lt"/>
              </a:rPr>
              <a:t>Evoca Milk Cleaning </a:t>
            </a:r>
            <a:r>
              <a:rPr lang="en-GB" sz="1400" dirty="0">
                <a:latin typeface="+mj-lt"/>
              </a:rPr>
              <a:t>tablets </a:t>
            </a:r>
            <a:r>
              <a:rPr lang="en-GB" sz="1400" dirty="0" smtClean="0">
                <a:latin typeface="+mj-lt"/>
              </a:rPr>
              <a:t>to guarantee the </a:t>
            </a:r>
            <a:r>
              <a:rPr lang="en-GB" sz="1400" dirty="0">
                <a:latin typeface="+mj-lt"/>
              </a:rPr>
              <a:t>detergent strength </a:t>
            </a:r>
            <a:r>
              <a:rPr lang="en-GB" sz="1400" dirty="0" smtClean="0">
                <a:latin typeface="+mj-lt"/>
              </a:rPr>
              <a:t>required.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6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radiosa</a:t>
            </a:r>
            <a:r>
              <a:rPr lang="en-GB" dirty="0" smtClean="0"/>
              <a:t>: innovation without compromise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lvl="0"/>
            <a:r>
              <a:rPr lang="en-GB" sz="2300" dirty="0"/>
              <a:t>In the 1930s </a:t>
            </a:r>
            <a:r>
              <a:rPr lang="en-GB" sz="2300" dirty="0" err="1" smtClean="0"/>
              <a:t>Achille</a:t>
            </a:r>
            <a:r>
              <a:rPr lang="en-GB" sz="2300" dirty="0" smtClean="0"/>
              <a:t> </a:t>
            </a:r>
            <a:r>
              <a:rPr lang="en-GB" sz="2300" dirty="0" err="1"/>
              <a:t>Gaggia</a:t>
            </a:r>
            <a:r>
              <a:rPr lang="en-GB" sz="2300" dirty="0"/>
              <a:t> </a:t>
            </a:r>
            <a:r>
              <a:rPr lang="en-GB" sz="2300" dirty="0" smtClean="0"/>
              <a:t>found a way to create </a:t>
            </a:r>
            <a:r>
              <a:rPr lang="en-GB" sz="2300" dirty="0"/>
              <a:t>the perfect Italian espresso</a:t>
            </a:r>
          </a:p>
          <a:p>
            <a:pPr lvl="0"/>
            <a:r>
              <a:rPr lang="en-GB" sz="2300" dirty="0"/>
              <a:t>Today, </a:t>
            </a:r>
            <a:r>
              <a:rPr lang="en-GB" sz="2300" dirty="0" err="1" smtClean="0"/>
              <a:t>Gaggia</a:t>
            </a:r>
            <a:r>
              <a:rPr lang="en-GB" sz="2300" dirty="0" smtClean="0"/>
              <a:t> </a:t>
            </a:r>
            <a:r>
              <a:rPr lang="en-GB" sz="2300" dirty="0"/>
              <a:t>Milano </a:t>
            </a:r>
            <a:r>
              <a:rPr lang="en-GB" sz="2300" dirty="0" smtClean="0"/>
              <a:t>brings coffee </a:t>
            </a:r>
            <a:r>
              <a:rPr lang="en-GB" sz="2300" dirty="0"/>
              <a:t>professionals </a:t>
            </a:r>
            <a:r>
              <a:rPr lang="en-GB" sz="2300" dirty="0" smtClean="0"/>
              <a:t>a </a:t>
            </a:r>
            <a:r>
              <a:rPr lang="en-GB" sz="2300" dirty="0"/>
              <a:t>range of </a:t>
            </a:r>
            <a:r>
              <a:rPr lang="en-GB" sz="2300" dirty="0" smtClean="0"/>
              <a:t>machines </a:t>
            </a:r>
            <a:r>
              <a:rPr lang="en-GB" sz="2300" dirty="0"/>
              <a:t>that combine state of the art technology with sophisticated </a:t>
            </a:r>
            <a:r>
              <a:rPr lang="en-GB" sz="2300" dirty="0" smtClean="0"/>
              <a:t>design</a:t>
            </a:r>
            <a:endParaRPr lang="en-GB" sz="2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00" y="1080000"/>
            <a:ext cx="3068131" cy="3564000"/>
          </a:xfrm>
        </p:spPr>
      </p:pic>
    </p:spTree>
    <p:extLst>
      <p:ext uri="{BB962C8B-B14F-4D97-AF65-F5344CB8AC3E}">
        <p14:creationId xmlns:p14="http://schemas.microsoft.com/office/powerpoint/2010/main" val="1912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Stylish in any setting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smtClean="0"/>
              <a:t>Eye-catching design</a:t>
            </a:r>
          </a:p>
          <a:p>
            <a:r>
              <a:rPr lang="en-GB" dirty="0" smtClean="0"/>
              <a:t>Compact footprint</a:t>
            </a:r>
          </a:p>
          <a:p>
            <a:r>
              <a:rPr lang="en-GB" dirty="0" smtClean="0"/>
              <a:t>Stylish accessories</a:t>
            </a:r>
            <a:endParaRPr lang="en-GB" dirty="0"/>
          </a:p>
          <a:p>
            <a:r>
              <a:rPr lang="en-US" dirty="0" err="1" smtClean="0"/>
              <a:t>Customisable</a:t>
            </a:r>
            <a:r>
              <a:rPr lang="en-US" dirty="0" smtClean="0"/>
              <a:t> </a:t>
            </a:r>
            <a:r>
              <a:rPr lang="en-US" dirty="0" smtClean="0"/>
              <a:t>drinks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0" y="1080000"/>
            <a:ext cx="3798717" cy="3515751"/>
          </a:xfrm>
        </p:spPr>
      </p:pic>
    </p:spTree>
    <p:extLst>
      <p:ext uri="{BB962C8B-B14F-4D97-AF65-F5344CB8AC3E}">
        <p14:creationId xmlns:p14="http://schemas.microsoft.com/office/powerpoint/2010/main" val="8644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features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6000" y="1080000"/>
            <a:ext cx="2763629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20000" y="1439999"/>
            <a:ext cx="2160000" cy="360000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1">
            <a:spAutoFit/>
          </a:bodyPr>
          <a:lstStyle>
            <a:lvl1pPr marL="180975" indent="-18097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8163" indent="-1825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44600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1788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SzPct val="110000"/>
              <a:buNone/>
              <a:defRPr/>
            </a:pPr>
            <a:r>
              <a:rPr lang="en-GB" sz="1200" dirty="0"/>
              <a:t>GAGGIA MILANO brand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119999" y="900000"/>
            <a:ext cx="2160000" cy="720000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1">
            <a:spAutoFit/>
          </a:bodyPr>
          <a:lstStyle>
            <a:defPPr>
              <a:defRPr lang="it-IT"/>
            </a:defPPr>
            <a:lvl1pPr indent="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/>
              <a:buNone/>
              <a:tabLst/>
              <a:defRPr sz="1200" b="1">
                <a:latin typeface="Arial" pitchFamily="34" charset="0"/>
                <a:ea typeface="Tahoma" panose="020B0604030504040204" pitchFamily="34" charset="0"/>
                <a:cs typeface="Arial" pitchFamily="34" charset="0"/>
              </a:defRPr>
            </a:lvl1pPr>
            <a:lvl2pPr marL="538163" indent="-18256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400">
                <a:latin typeface="Arial"/>
                <a:cs typeface="Arial"/>
              </a:defRPr>
            </a:lvl2pPr>
            <a:lvl3pPr marL="893763" indent="-18097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200">
                <a:latin typeface="Arial"/>
                <a:cs typeface="Arial"/>
              </a:defRPr>
            </a:lvl3pPr>
            <a:lvl4pPr marL="1244600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200">
                <a:latin typeface="Arial"/>
                <a:cs typeface="Arial"/>
              </a:defRPr>
            </a:lvl4pPr>
            <a:lvl5pPr marL="1601788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»"/>
              <a:tabLst/>
              <a:defRPr sz="1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b="0" dirty="0"/>
              <a:t>EVO </a:t>
            </a:r>
            <a:r>
              <a:rPr lang="en-GB" b="0" dirty="0" smtClean="0"/>
              <a:t>MILK: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Hot and cold foamed milk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120000" y="2211589"/>
            <a:ext cx="2160000" cy="796821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1">
            <a:spAutoFit/>
          </a:bodyPr>
          <a:lstStyle>
            <a:defPPr>
              <a:defRPr lang="it-IT"/>
            </a:defPPr>
            <a:lvl1pPr indent="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/>
              <a:buNone/>
              <a:tabLst/>
              <a:defRPr sz="1200" b="1">
                <a:latin typeface="Arial" pitchFamily="34" charset="0"/>
                <a:ea typeface="Tahoma" panose="020B0604030504040204" pitchFamily="34" charset="0"/>
                <a:cs typeface="Arial" pitchFamily="34" charset="0"/>
              </a:defRPr>
            </a:lvl1pPr>
            <a:lvl2pPr marL="538163" indent="-18256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400">
                <a:latin typeface="Arial"/>
                <a:cs typeface="Arial"/>
              </a:defRPr>
            </a:lvl2pPr>
            <a:lvl3pPr marL="893763" indent="-18097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200">
                <a:latin typeface="Arial"/>
                <a:cs typeface="Arial"/>
              </a:defRPr>
            </a:lvl3pPr>
            <a:lvl4pPr marL="1244600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200">
                <a:latin typeface="Arial"/>
                <a:cs typeface="Arial"/>
              </a:defRPr>
            </a:lvl4pPr>
            <a:lvl5pPr marL="1601788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»"/>
              <a:tabLst/>
              <a:defRPr sz="1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b="0" dirty="0" smtClean="0"/>
              <a:t>24V </a:t>
            </a:r>
            <a:r>
              <a:rPr lang="en-GB" b="0" dirty="0"/>
              <a:t>rotating pump </a:t>
            </a:r>
            <a:r>
              <a:rPr lang="en-GB" b="0" dirty="0" smtClean="0"/>
              <a:t>for coffee </a:t>
            </a:r>
            <a:r>
              <a:rPr lang="en-GB" b="0" dirty="0"/>
              <a:t>and solubles (water flow electronically adjustable</a:t>
            </a:r>
            <a:r>
              <a:rPr lang="en-GB" b="0" dirty="0" smtClean="0"/>
              <a:t>)</a:t>
            </a:r>
            <a:endParaRPr lang="en-GB" b="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120000" y="3651589"/>
            <a:ext cx="2160000" cy="796821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1">
            <a:spAutoFit/>
          </a:bodyPr>
          <a:lstStyle>
            <a:defPPr>
              <a:defRPr lang="it-IT"/>
            </a:defPPr>
            <a:lvl1pPr indent="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/>
              <a:buNone/>
              <a:tabLst/>
              <a:defRPr sz="1200" b="1">
                <a:latin typeface="Arial" pitchFamily="34" charset="0"/>
                <a:ea typeface="Tahoma" panose="020B0604030504040204" pitchFamily="34" charset="0"/>
                <a:cs typeface="Arial" pitchFamily="34" charset="0"/>
              </a:defRPr>
            </a:lvl1pPr>
            <a:lvl2pPr marL="538163" indent="-18256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400">
                <a:latin typeface="Arial"/>
                <a:cs typeface="Arial"/>
              </a:defRPr>
            </a:lvl2pPr>
            <a:lvl3pPr marL="893763" indent="-18097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200">
                <a:latin typeface="Arial"/>
                <a:cs typeface="Arial"/>
              </a:defRPr>
            </a:lvl3pPr>
            <a:lvl4pPr marL="1244600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200">
                <a:latin typeface="Arial"/>
                <a:cs typeface="Arial"/>
              </a:defRPr>
            </a:lvl4pPr>
            <a:lvl5pPr marL="1601788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»"/>
              <a:tabLst/>
              <a:defRPr sz="1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b="0" dirty="0"/>
              <a:t>Embedded </a:t>
            </a:r>
            <a:r>
              <a:rPr lang="en-GB" b="0" dirty="0" err="1" smtClean="0"/>
              <a:t>IoT</a:t>
            </a:r>
            <a:r>
              <a:rPr lang="en-GB" b="0" dirty="0" smtClean="0"/>
              <a:t> </a:t>
            </a:r>
            <a:r>
              <a:rPr lang="en-GB" b="0" dirty="0"/>
              <a:t>connectivity </a:t>
            </a:r>
            <a:br>
              <a:rPr lang="en-GB" b="0" dirty="0"/>
            </a:br>
            <a:r>
              <a:rPr lang="en-GB" b="0" dirty="0"/>
              <a:t>(Wi-Fi and Bluetooth as standard, 3G module as option)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720000" y="2304000"/>
            <a:ext cx="2160000" cy="720000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1">
            <a:spAutoFit/>
          </a:bodyPr>
          <a:lstStyle>
            <a:lvl1pPr marL="180975" indent="-18097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8163" indent="-182563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44600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1788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SzPct val="110000"/>
              <a:buNone/>
              <a:defRPr/>
            </a:pPr>
            <a:r>
              <a:rPr lang="en-GB" sz="1200" dirty="0" smtClean="0"/>
              <a:t>10.1</a:t>
            </a:r>
            <a:r>
              <a:rPr lang="en-GB" sz="1200" dirty="0"/>
              <a:t>’’ touch </a:t>
            </a:r>
            <a:r>
              <a:rPr lang="en-GB" sz="1200" dirty="0" smtClean="0"/>
              <a:t>screen user </a:t>
            </a:r>
            <a:r>
              <a:rPr lang="en-GB" sz="1200" dirty="0"/>
              <a:t>interface 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20000" y="3683001"/>
            <a:ext cx="2160000" cy="55399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1">
            <a:spAutoFit/>
          </a:bodyPr>
          <a:lstStyle>
            <a:defPPr>
              <a:defRPr lang="it-IT"/>
            </a:defPPr>
            <a:lvl1pPr indent="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/>
              <a:buNone/>
              <a:tabLst/>
              <a:defRPr sz="1200" b="1">
                <a:latin typeface="Arial" pitchFamily="34" charset="0"/>
                <a:ea typeface="Tahoma" panose="020B0604030504040204" pitchFamily="34" charset="0"/>
                <a:cs typeface="Arial" pitchFamily="34" charset="0"/>
              </a:defRPr>
            </a:lvl1pPr>
            <a:lvl2pPr marL="538163" indent="-18256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400">
                <a:latin typeface="Arial"/>
                <a:cs typeface="Arial"/>
              </a:defRPr>
            </a:lvl2pPr>
            <a:lvl3pPr marL="893763" indent="-18097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1200">
                <a:latin typeface="Arial"/>
                <a:cs typeface="Arial"/>
              </a:defRPr>
            </a:lvl3pPr>
            <a:lvl4pPr marL="1244600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tabLst/>
              <a:defRPr sz="1200">
                <a:latin typeface="Arial"/>
                <a:cs typeface="Arial"/>
              </a:defRPr>
            </a:lvl4pPr>
            <a:lvl5pPr marL="1601788" indent="-174625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»"/>
              <a:tabLst/>
              <a:defRPr sz="1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b="0" dirty="0" smtClean="0"/>
              <a:t> RGB lateral </a:t>
            </a:r>
            <a:r>
              <a:rPr lang="en-GB" b="0" dirty="0"/>
              <a:t>stripes on the door </a:t>
            </a:r>
            <a:r>
              <a:rPr lang="en-GB" b="0" dirty="0" smtClean="0"/>
              <a:t>(</a:t>
            </a:r>
            <a:r>
              <a:rPr lang="en-GB" b="0" dirty="0"/>
              <a:t>up to 256 colours)</a:t>
            </a:r>
          </a:p>
        </p:txBody>
      </p:sp>
      <p:cxnSp>
        <p:nvCxnSpPr>
          <p:cNvPr id="14" name="Connettore 2 3"/>
          <p:cNvCxnSpPr>
            <a:stCxn id="17" idx="1"/>
            <a:endCxn id="9" idx="3"/>
          </p:cNvCxnSpPr>
          <p:nvPr/>
        </p:nvCxnSpPr>
        <p:spPr>
          <a:xfrm flipH="1">
            <a:off x="2880000" y="2556000"/>
            <a:ext cx="1008000" cy="1080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21"/>
          <p:cNvCxnSpPr>
            <a:endCxn id="10" idx="3"/>
          </p:cNvCxnSpPr>
          <p:nvPr/>
        </p:nvCxnSpPr>
        <p:spPr>
          <a:xfrm flipH="1">
            <a:off x="2880000" y="2916000"/>
            <a:ext cx="899912" cy="10440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36"/>
          <p:cNvCxnSpPr>
            <a:stCxn id="18" idx="1"/>
            <a:endCxn id="5" idx="3"/>
          </p:cNvCxnSpPr>
          <p:nvPr/>
        </p:nvCxnSpPr>
        <p:spPr>
          <a:xfrm flipH="1" flipV="1">
            <a:off x="2880000" y="1619999"/>
            <a:ext cx="1422000" cy="39667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50"/>
          <p:cNvSpPr/>
          <p:nvPr/>
        </p:nvSpPr>
        <p:spPr>
          <a:xfrm>
            <a:off x="3888000" y="2196000"/>
            <a:ext cx="1368000" cy="72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51"/>
          <p:cNvSpPr/>
          <p:nvPr/>
        </p:nvSpPr>
        <p:spPr>
          <a:xfrm>
            <a:off x="4302000" y="1908675"/>
            <a:ext cx="540000" cy="216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7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 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0"/>
            <a:r>
              <a:rPr lang="en-GB" dirty="0" smtClean="0"/>
              <a:t>Customise the look </a:t>
            </a:r>
            <a:r>
              <a:rPr lang="en-GB" dirty="0"/>
              <a:t>and feel of the </a:t>
            </a:r>
            <a:r>
              <a:rPr lang="en-GB" dirty="0" smtClean="0"/>
              <a:t>machine</a:t>
            </a:r>
          </a:p>
          <a:p>
            <a:pPr lvl="0"/>
            <a:r>
              <a:rPr lang="en-GB" dirty="0" smtClean="0"/>
              <a:t>Match </a:t>
            </a:r>
            <a:r>
              <a:rPr lang="en-GB" dirty="0"/>
              <a:t>your brand by customising the display </a:t>
            </a:r>
            <a:endParaRPr lang="en-GB" dirty="0" smtClean="0"/>
          </a:p>
          <a:p>
            <a:pPr lvl="0"/>
            <a:r>
              <a:rPr lang="en-GB" dirty="0" smtClean="0"/>
              <a:t>Or match </a:t>
            </a:r>
            <a:r>
              <a:rPr lang="en-GB" dirty="0"/>
              <a:t>your mood by changing the LED </a:t>
            </a:r>
            <a:r>
              <a:rPr lang="en-GB" dirty="0" smtClean="0"/>
              <a:t>lights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000" y="1080000"/>
            <a:ext cx="1679765" cy="2160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548000"/>
            <a:ext cx="3060000" cy="3060000"/>
          </a:xfrm>
          <a:prstGeom prst="ellipse">
            <a:avLst/>
          </a:prstGeom>
          <a:ln w="63500" cap="rnd" cmpd="sng">
            <a:solidFill>
              <a:schemeClr val="tx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Straight Arrow Connector 11"/>
          <p:cNvCxnSpPr>
            <a:stCxn id="11" idx="7"/>
            <a:endCxn id="13" idx="2"/>
          </p:cNvCxnSpPr>
          <p:nvPr/>
        </p:nvCxnSpPr>
        <p:spPr>
          <a:xfrm>
            <a:off x="7111865" y="1996127"/>
            <a:ext cx="437928" cy="163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549793" y="1835964"/>
            <a:ext cx="648072" cy="648072"/>
          </a:xfrm>
          <a:prstGeom prst="ellipse">
            <a:avLst/>
          </a:prstGeom>
          <a:noFill/>
          <a:ln w="158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Tablet-style user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0"/>
            <a:r>
              <a:rPr lang="en-GB" dirty="0"/>
              <a:t>A 10.1” tablet style </a:t>
            </a:r>
            <a:r>
              <a:rPr lang="en-GB" dirty="0" smtClean="0"/>
              <a:t>interface</a:t>
            </a:r>
          </a:p>
          <a:p>
            <a:pPr lvl="1"/>
            <a:r>
              <a:rPr lang="en-GB" dirty="0" smtClean="0"/>
              <a:t>Intuitive </a:t>
            </a:r>
            <a:r>
              <a:rPr lang="en-GB" dirty="0"/>
              <a:t>and easy to </a:t>
            </a:r>
            <a:r>
              <a:rPr lang="en-GB" dirty="0" smtClean="0"/>
              <a:t>use</a:t>
            </a:r>
          </a:p>
          <a:p>
            <a:pPr lvl="1"/>
            <a:r>
              <a:rPr lang="en-GB" dirty="0" smtClean="0"/>
              <a:t>Customise the drinks options</a:t>
            </a:r>
          </a:p>
          <a:p>
            <a:pPr lvl="1"/>
            <a:r>
              <a:rPr lang="en-GB" dirty="0" smtClean="0"/>
              <a:t>Configure the interface</a:t>
            </a:r>
          </a:p>
          <a:p>
            <a:pPr lvl="1"/>
            <a:r>
              <a:rPr lang="en-GB" dirty="0" smtClean="0"/>
              <a:t>Create your own drinks icons</a:t>
            </a:r>
          </a:p>
          <a:p>
            <a:pPr lvl="0"/>
            <a:r>
              <a:rPr lang="en-GB" dirty="0" smtClean="0"/>
              <a:t>Dual mode</a:t>
            </a:r>
          </a:p>
          <a:p>
            <a:pPr lvl="1"/>
            <a:r>
              <a:rPr lang="en-GB" dirty="0" smtClean="0"/>
              <a:t>Self-service mode</a:t>
            </a:r>
          </a:p>
          <a:p>
            <a:pPr lvl="1"/>
            <a:r>
              <a:rPr lang="en-GB" dirty="0" smtClean="0"/>
              <a:t>Barista mode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414051"/>
            <a:ext cx="4500562" cy="2931347"/>
          </a:xfrm>
        </p:spPr>
      </p:pic>
    </p:spTree>
    <p:extLst>
      <p:ext uri="{BB962C8B-B14F-4D97-AF65-F5344CB8AC3E}">
        <p14:creationId xmlns:p14="http://schemas.microsoft.com/office/powerpoint/2010/main" val="17466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Self-service mode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Direct </a:t>
            </a:r>
            <a:r>
              <a:rPr lang="en-GB" dirty="0" smtClean="0"/>
              <a:t>Selection</a:t>
            </a:r>
            <a:endParaRPr lang="en-GB" dirty="0"/>
          </a:p>
          <a:p>
            <a:r>
              <a:rPr lang="en-GB" dirty="0" smtClean="0"/>
              <a:t>Ability to customise </a:t>
            </a:r>
            <a:r>
              <a:rPr lang="en-GB" dirty="0"/>
              <a:t>the </a:t>
            </a:r>
            <a:r>
              <a:rPr lang="en-GB" dirty="0" smtClean="0"/>
              <a:t>drink</a:t>
            </a:r>
          </a:p>
          <a:p>
            <a:pPr lvl="1"/>
            <a:r>
              <a:rPr lang="en-GB" dirty="0" smtClean="0"/>
              <a:t>Cup </a:t>
            </a:r>
            <a:r>
              <a:rPr lang="en-GB" dirty="0"/>
              <a:t>size, Coffee </a:t>
            </a:r>
            <a:r>
              <a:rPr lang="en-GB" dirty="0" smtClean="0"/>
              <a:t>Strength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00" y="2700001"/>
            <a:ext cx="9072000" cy="177083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Barista mode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0" y="1080000"/>
            <a:ext cx="9144000" cy="1260000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/>
              <a:t>Fast </a:t>
            </a:r>
            <a:r>
              <a:rPr lang="en-GB" dirty="0" smtClean="0"/>
              <a:t>delivery</a:t>
            </a:r>
          </a:p>
          <a:p>
            <a:r>
              <a:rPr lang="en-GB" dirty="0" smtClean="0"/>
              <a:t>Put </a:t>
            </a:r>
            <a:r>
              <a:rPr lang="en-GB" dirty="0"/>
              <a:t>more selections in a </a:t>
            </a:r>
            <a:r>
              <a:rPr lang="en-GB" dirty="0" smtClean="0"/>
              <a:t>queue, if desired</a:t>
            </a:r>
            <a:endParaRPr lang="en-GB" dirty="0"/>
          </a:p>
          <a:p>
            <a:r>
              <a:rPr lang="en-GB" dirty="0" smtClean="0"/>
              <a:t>Possible </a:t>
            </a:r>
            <a:r>
              <a:rPr lang="en-GB" dirty="0"/>
              <a:t>to customise the drink (pre-selection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Cup </a:t>
            </a:r>
            <a:r>
              <a:rPr lang="en-GB" dirty="0"/>
              <a:t>Size and </a:t>
            </a:r>
            <a:r>
              <a:rPr lang="en-GB" dirty="0" smtClean="0"/>
              <a:t>Strength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50" r="-3850"/>
          <a:stretch/>
        </p:blipFill>
        <p:spPr bwMode="auto">
          <a:xfrm>
            <a:off x="36000" y="2448000"/>
            <a:ext cx="9072000" cy="26757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835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coffee shop experience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0"/>
            <a:r>
              <a:rPr lang="en-GB" dirty="0"/>
              <a:t>For the full coffee-shop experience, </a:t>
            </a:r>
            <a:r>
              <a:rPr lang="en-GB" dirty="0" err="1"/>
              <a:t>EvoMilk</a:t>
            </a:r>
            <a:r>
              <a:rPr lang="en-GB" dirty="0"/>
              <a:t> technology creates smooth and perfectly foamed milk for a textbook cappuccino or flat </a:t>
            </a:r>
            <a:r>
              <a:rPr lang="en-GB" dirty="0" smtClean="0"/>
              <a:t>white</a:t>
            </a:r>
          </a:p>
          <a:p>
            <a:r>
              <a:rPr lang="en-GB" dirty="0" smtClean="0"/>
              <a:t>Create </a:t>
            </a:r>
            <a:r>
              <a:rPr lang="en-GB" dirty="0"/>
              <a:t>the drinks profile that you </a:t>
            </a:r>
            <a:r>
              <a:rPr lang="en-GB" dirty="0" smtClean="0"/>
              <a:t>require</a:t>
            </a:r>
            <a:endParaRPr lang="en-GB" dirty="0"/>
          </a:p>
        </p:txBody>
      </p:sp>
      <p:pic>
        <p:nvPicPr>
          <p:cNvPr id="1026" name="Picture 2" descr="C:\Users\bbrookes\Documents\Gaggia\La Radiosa\IMG_20190306_110613.jpg"/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9582"/>
            <a:ext cx="18002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ggia Machine Presentation Template">
  <a:themeElements>
    <a:clrScheme name="Impostazioni personalizzate 4">
      <a:dk1>
        <a:srgbClr val="000000"/>
      </a:dk1>
      <a:lt1>
        <a:srgbClr val="FFFFFF"/>
      </a:lt1>
      <a:dk2>
        <a:srgbClr val="EF4123"/>
      </a:dk2>
      <a:lt2>
        <a:srgbClr val="FFFFFF"/>
      </a:lt2>
      <a:accent1>
        <a:srgbClr val="EF4123"/>
      </a:accent1>
      <a:accent2>
        <a:srgbClr val="FFFFFF"/>
      </a:accent2>
      <a:accent3>
        <a:srgbClr val="FFFFFF"/>
      </a:accent3>
      <a:accent4>
        <a:srgbClr val="000000"/>
      </a:accent4>
      <a:accent5>
        <a:srgbClr val="F6B0AC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Gaggia Machine Presentation Template</Template>
  <TotalTime>1621</TotalTime>
  <Words>489</Words>
  <Application>Microsoft Office PowerPoint</Application>
  <PresentationFormat>On-screen Show (16:9)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Gaggia Machine Presentation Template</vt:lpstr>
      <vt:lpstr>La radiosa</vt:lpstr>
      <vt:lpstr>La radiosa: innovation without compromise</vt:lpstr>
      <vt:lpstr>Stylish in any setting</vt:lpstr>
      <vt:lpstr>Design features</vt:lpstr>
      <vt:lpstr>EXCLUSIVE DESIGN</vt:lpstr>
      <vt:lpstr>Tablet-style user interface</vt:lpstr>
      <vt:lpstr>Self-service mode</vt:lpstr>
      <vt:lpstr>Barista mode</vt:lpstr>
      <vt:lpstr>Full coffee shop experience</vt:lpstr>
      <vt:lpstr>Evo milk technology</vt:lpstr>
      <vt:lpstr>Simple daily maintenance</vt:lpstr>
      <vt:lpstr>Adjust taste profiles</vt:lpstr>
      <vt:lpstr>Advanced heating system</vt:lpstr>
      <vt:lpstr>specifications</vt:lpstr>
      <vt:lpstr>Accessories</vt:lpstr>
      <vt:lpstr>Cleaning Accessories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radiosa</dc:title>
  <dc:creator>Rebecca Bailey</dc:creator>
  <cp:lastModifiedBy>Rebecca Bailey</cp:lastModifiedBy>
  <cp:revision>39</cp:revision>
  <dcterms:created xsi:type="dcterms:W3CDTF">2019-09-26T06:28:54Z</dcterms:created>
  <dcterms:modified xsi:type="dcterms:W3CDTF">2020-02-20T14:37:16Z</dcterms:modified>
</cp:coreProperties>
</file>